
<file path=[Content_Types].xml><?xml version="1.0" encoding="utf-8"?>
<Types xmlns="http://schemas.openxmlformats.org/package/2006/content-types">
  <Default Extension="rels" ContentType="application/vnd.openxmlformats-package.relationships+xml"/>
  <Default Extension="xml" ContentType="application/xml"/>
  <Default Extension="mp4" ContentType="video/mp4"/>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67" r:id="rId1"/>
  </p:sldMasterIdLst>
  <p:notesMasterIdLst>
    <p:notesMasterId r:id="rId2"/>
  </p:notesMasterIdLst>
  <p:handoutMasterIdLst>
    <p:handoutMasterId r:id="rId3"/>
  </p:handoutMasterIdLst>
  <p:sldIdLst>
    <p:sldId id="271" r:id="rId4"/>
    <p:sldId id="272" r:id="rId5"/>
    <p:sldId id="273" r:id="rId6"/>
    <p:sldId id="274" r:id="rId7"/>
    <p:sldId id="275" r:id="rId8"/>
    <p:sldId id="276" r:id="rId9"/>
    <p:sldId id="277" r:id="rId10"/>
    <p:sldId id="278" r:id="rId11"/>
    <p:sldId id="279" r:id="rId12"/>
    <p:sldId id="280" r:id="rId13"/>
    <p:sldId id="281" r:id="rId14"/>
    <p:sldId id="282" r:id="rId15"/>
    <p:sldId id="283" r:id="rId16"/>
  </p:sldIdLst>
  <p:sldSz cy="6858000" cx="12188825"/>
  <p:notesSz cx="6858000" cy="9144000"/>
  <p:defaultText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E6F589"/>
    <a:srgbClr val="DDDDDD"/>
    <a:srgbClr val="FFFF00"/>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1250" autoAdjust="0"/>
    <p:restoredTop sz="94629" autoAdjust="0"/>
  </p:normalViewPr>
  <p:slideViewPr>
    <p:cSldViewPr showGuides="1">
      <p:cViewPr varScale="1">
        <p:scale>
          <a:sx n="72" d="100"/>
          <a:sy n="72" d="100"/>
        </p:scale>
        <p:origin x="810" y="78"/>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tableStyles" Target="tableStyles.xml"/><Relationship Id="rId18" Type="http://schemas.openxmlformats.org/officeDocument/2006/relationships/presProps" Target="presProps.xml"/><Relationship Id="rId19" Type="http://schemas.openxmlformats.org/officeDocument/2006/relationships/viewProps" Target="viewProps.xml"/><Relationship Id="rId2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65" name=""/>
        <p:cNvGrpSpPr/>
        <p:nvPr/>
      </p:nvGrpSpPr>
      <p:grpSpPr>
        <a:xfrm>
          <a:off x="0" y="0"/>
          <a:ext cx="0" cy="0"/>
          <a:chOff x="0" y="0"/>
          <a:chExt cx="0" cy="0"/>
        </a:xfrm>
      </p:grpSpPr>
      <p:sp>
        <p:nvSpPr>
          <p:cNvPr id="1048751"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p:txBody>
      </p:sp>
      <p:sp>
        <p:nvSpPr>
          <p:cNvPr id="1048752" name="Date Placeholder 2"/>
          <p:cNvSpPr>
            <a:spLocks noGrp="1"/>
          </p:cNvSpPr>
          <p:nvPr>
            <p:ph type="dt" sz="quarter" idx="1"/>
          </p:nvPr>
        </p:nvSpPr>
        <p:spPr>
          <a:xfrm>
            <a:off x="3884613" y="0"/>
            <a:ext cx="2971800" cy="458788"/>
          </a:xfrm>
          <a:prstGeom prst="rect"/>
        </p:spPr>
        <p:txBody>
          <a:bodyPr bIns="45720" lIns="91440" rIns="91440" rtlCol="0" tIns="45720" vert="horz"/>
          <a:lstStyle>
            <a:lvl1pPr algn="r">
              <a:defRPr sz="1200"/>
            </a:lvl1pPr>
          </a:lstStyle>
          <a:p>
            <a:fld id="{59088EAF-6ECA-4616-85EF-35AA19C641F3}" type="datetimeFigureOut">
              <a:rPr lang="en-US"/>
              <a:t>8/7/2024</a:t>
            </a:fld>
          </a:p>
        </p:txBody>
      </p:sp>
      <p:sp>
        <p:nvSpPr>
          <p:cNvPr id="1048753" name="Footer Placeholder 3"/>
          <p:cNvSpPr>
            <a:spLocks noGrp="1"/>
          </p:cNvSpPr>
          <p:nvPr>
            <p:ph type="ftr" sz="quarter" idx="2"/>
          </p:nvPr>
        </p:nvSpPr>
        <p:spPr>
          <a:xfrm>
            <a:off x="0" y="8685213"/>
            <a:ext cx="2971800" cy="458787"/>
          </a:xfrm>
          <a:prstGeom prst="rect"/>
        </p:spPr>
        <p:txBody>
          <a:bodyPr anchor="b" bIns="45720" lIns="91440" rIns="91440" rtlCol="0" tIns="45720" vert="horz"/>
          <a:lstStyle>
            <a:lvl1pPr algn="l">
              <a:defRPr sz="1200"/>
            </a:lvl1pPr>
          </a:lstStyle>
          <a:p/>
        </p:txBody>
      </p:sp>
      <p:sp>
        <p:nvSpPr>
          <p:cNvPr id="1048754" name="Slide Number Placeholder 4"/>
          <p:cNvSpPr>
            <a:spLocks noGrp="1"/>
          </p:cNvSpPr>
          <p:nvPr>
            <p:ph type="sldNum" sz="quarter" idx="3"/>
          </p:nvPr>
        </p:nvSpPr>
        <p:spPr>
          <a:xfrm>
            <a:off x="3884613" y="8685213"/>
            <a:ext cx="2971800" cy="458787"/>
          </a:xfrm>
          <a:prstGeom prst="rect"/>
        </p:spPr>
        <p:txBody>
          <a:bodyPr anchor="b" bIns="45720" lIns="91440" rIns="91440" rtlCol="0" tIns="45720" vert="horz"/>
          <a:lstStyle>
            <a:lvl1pPr algn="r">
              <a:defRPr sz="1200"/>
            </a:lvl1pPr>
          </a:lstStyle>
          <a:p>
            <a:fld id="{D9F912AB-2776-42F2-A957-313FC7EFEDB9}" type="slidenum">
              <a:t>‹#›</a:t>
            </a:fld>
          </a:p>
        </p:txBody>
      </p:sp>
    </p:spTree>
  </p:cSld>
  <p:clrMap accent1="accent1" accent2="accent2" accent3="accent3" accent4="accent4" accent5="accent5" accent6="accent6" bg1="lt1" bg2="lt2" tx1="dk1" tx2="dk2"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64" name=""/>
        <p:cNvGrpSpPr/>
        <p:nvPr/>
      </p:nvGrpSpPr>
      <p:grpSpPr>
        <a:xfrm>
          <a:off x="0" y="0"/>
          <a:ext cx="0" cy="0"/>
          <a:chOff x="0" y="0"/>
          <a:chExt cx="0" cy="0"/>
        </a:xfrm>
      </p:grpSpPr>
      <p:sp>
        <p:nvSpPr>
          <p:cNvPr id="1048745" name="Header Placeholder 1"/>
          <p:cNvSpPr>
            <a:spLocks noGrp="1"/>
          </p:cNvSpPr>
          <p:nvPr>
            <p:ph type="hdr" sz="quarter"/>
          </p:nvPr>
        </p:nvSpPr>
        <p:spPr>
          <a:xfrm>
            <a:off x="0" y="0"/>
            <a:ext cx="2971800" cy="457200"/>
          </a:xfrm>
          <a:prstGeom prst="rect"/>
        </p:spPr>
        <p:txBody>
          <a:bodyPr bIns="45720" lIns="91440" rIns="91440" rtlCol="0" tIns="45720" vert="horz"/>
          <a:lstStyle>
            <a:lvl1pPr algn="l">
              <a:defRPr sz="1200"/>
            </a:lvl1pPr>
          </a:lstStyle>
          <a:p/>
        </p:txBody>
      </p:sp>
      <p:sp>
        <p:nvSpPr>
          <p:cNvPr id="1048746" name="Date Placeholder 2"/>
          <p:cNvSpPr>
            <a:spLocks noGrp="1"/>
          </p:cNvSpPr>
          <p:nvPr>
            <p:ph type="dt" idx="1"/>
          </p:nvPr>
        </p:nvSpPr>
        <p:spPr>
          <a:xfrm>
            <a:off x="3884613" y="0"/>
            <a:ext cx="2971800" cy="457200"/>
          </a:xfrm>
          <a:prstGeom prst="rect"/>
        </p:spPr>
        <p:txBody>
          <a:bodyPr bIns="45720" lIns="91440" rIns="91440" rtlCol="0" tIns="45720" vert="horz"/>
          <a:lstStyle>
            <a:lvl1pPr algn="r">
              <a:defRPr sz="1200"/>
            </a:lvl1pPr>
          </a:lstStyle>
          <a:p>
            <a:fld id="{3ABD2D7A-D230-4F91-BD59-0A39C2703BA8}" type="datetimeFigureOut">
              <a:rPr lang="en-US"/>
              <a:t>8/7/2024</a:t>
            </a:fld>
          </a:p>
        </p:txBody>
      </p:sp>
      <p:sp>
        <p:nvSpPr>
          <p:cNvPr id="1048747" name="Slide Image Placeholder 3"/>
          <p:cNvSpPr>
            <a:spLocks noChangeAspect="1" noRot="1" noGrp="1"/>
          </p:cNvSpPr>
          <p:nvPr>
            <p:ph type="sldImg" idx="2"/>
          </p:nvPr>
        </p:nvSpPr>
        <p:spPr>
          <a:xfrm>
            <a:off x="382588" y="685800"/>
            <a:ext cx="6092825" cy="3429000"/>
          </a:xfrm>
          <a:prstGeom prst="rect"/>
          <a:noFill/>
          <a:ln w="12700">
            <a:solidFill>
              <a:prstClr val="black"/>
            </a:solidFill>
          </a:ln>
        </p:spPr>
        <p:txBody>
          <a:bodyPr anchor="ctr" bIns="45720" lIns="91440" rIns="91440" rtlCol="0" tIns="45720" vert="horz"/>
          <a:p/>
        </p:txBody>
      </p:sp>
      <p:sp>
        <p:nvSpPr>
          <p:cNvPr id="1048748" name="Notes Placeholder 4"/>
          <p:cNvSpPr>
            <a:spLocks noGrp="1"/>
          </p:cNvSpPr>
          <p:nvPr>
            <p:ph type="body" sz="quarter" idx="3"/>
          </p:nvPr>
        </p:nvSpPr>
        <p:spPr>
          <a:xfrm>
            <a:off x="685800" y="4343400"/>
            <a:ext cx="5486400" cy="4114800"/>
          </a:xfrm>
          <a:prstGeom prst="rect"/>
        </p:spPr>
        <p:txBody>
          <a:bodyPr bIns="45720" lIns="91440" rIns="91440" rtlCol="0" tIns="45720" vert="horz"/>
          <a:p>
            <a:pPr lvl="0"/>
            <a:r>
              <a:t>Click to edit Master text styles</a:t>
            </a:r>
          </a:p>
          <a:p>
            <a:pPr lvl="1"/>
            <a:r>
              <a:t>Second level</a:t>
            </a:r>
          </a:p>
          <a:p>
            <a:pPr lvl="2"/>
            <a:r>
              <a:t>Third level</a:t>
            </a:r>
          </a:p>
          <a:p>
            <a:pPr lvl="3"/>
            <a:r>
              <a:t>Fourth level</a:t>
            </a:r>
          </a:p>
          <a:p>
            <a:pPr lvl="4"/>
            <a:r>
              <a:t>Fifth level</a:t>
            </a:r>
          </a:p>
        </p:txBody>
      </p:sp>
      <p:sp>
        <p:nvSpPr>
          <p:cNvPr id="1048749" name="Footer Placeholder 5"/>
          <p:cNvSpPr>
            <a:spLocks noGrp="1"/>
          </p:cNvSpPr>
          <p:nvPr>
            <p:ph type="ftr" sz="quarter" idx="4"/>
          </p:nvPr>
        </p:nvSpPr>
        <p:spPr>
          <a:xfrm>
            <a:off x="0" y="8685213"/>
            <a:ext cx="2971800" cy="457200"/>
          </a:xfrm>
          <a:prstGeom prst="rect"/>
        </p:spPr>
        <p:txBody>
          <a:bodyPr anchor="b" bIns="45720" lIns="91440" rIns="91440" rtlCol="0" tIns="45720" vert="horz"/>
          <a:lstStyle>
            <a:lvl1pPr algn="l">
              <a:defRPr sz="1200"/>
            </a:lvl1pPr>
          </a:lstStyle>
          <a:p/>
        </p:txBody>
      </p:sp>
      <p:sp>
        <p:nvSpPr>
          <p:cNvPr id="1048750" name="Slide Number Placeholder 6"/>
          <p:cNvSpPr>
            <a:spLocks noGrp="1"/>
          </p:cNvSpPr>
          <p:nvPr>
            <p:ph type="sldNum" sz="quarter" idx="5"/>
          </p:nvPr>
        </p:nvSpPr>
        <p:spPr>
          <a:xfrm>
            <a:off x="3884613" y="8685213"/>
            <a:ext cx="2971800" cy="457200"/>
          </a:xfrm>
          <a:prstGeom prst="rect"/>
        </p:spPr>
        <p:txBody>
          <a:bodyPr anchor="b" bIns="45720" lIns="91440" rIns="91440" rtlCol="0" tIns="45720" vert="horz"/>
          <a:lstStyle>
            <a:lvl1pPr algn="r">
              <a:defRPr sz="1200"/>
            </a:lvl1pPr>
          </a:lstStyle>
          <a:p>
            <a:fld id="{F93199CD-3E1B-4AE6-990F-76F925F5EA9F}" type="slidenum">
              <a:t>‹#›</a:t>
            </a:fld>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39" name=""/>
        <p:cNvGrpSpPr/>
        <p:nvPr/>
      </p:nvGrpSpPr>
      <p:grpSpPr>
        <a:xfrm>
          <a:off x="0" y="0"/>
          <a:ext cx="0" cy="0"/>
          <a:chOff x="0" y="0"/>
          <a:chExt cx="0" cy="0"/>
        </a:xfrm>
      </p:grpSpPr>
      <p:sp>
        <p:nvSpPr>
          <p:cNvPr id="1048598" name="Title 1"/>
          <p:cNvSpPr>
            <a:spLocks noGrp="1"/>
          </p:cNvSpPr>
          <p:nvPr>
            <p:ph type="ctrTitle"/>
          </p:nvPr>
        </p:nvSpPr>
        <p:spPr>
          <a:xfrm>
            <a:off x="1594854" y="1122363"/>
            <a:ext cx="8999118" cy="2387600"/>
          </a:xfrm>
        </p:spPr>
        <p:txBody>
          <a:bodyPr anchor="b">
            <a:normAutofit/>
          </a:bodyPr>
          <a:lstStyle>
            <a:lvl1pPr algn="ctr">
              <a:defRPr sz="4799"/>
            </a:lvl1pPr>
          </a:lstStyle>
          <a:p>
            <a:r>
              <a:rPr lang="en-US"/>
              <a:t>Click to edit Master title style</a:t>
            </a:r>
            <a:endParaRPr dirty="0" lang="en-US"/>
          </a:p>
        </p:txBody>
      </p:sp>
      <p:sp>
        <p:nvSpPr>
          <p:cNvPr id="1048599" name="Subtitle 2"/>
          <p:cNvSpPr>
            <a:spLocks noGrp="1"/>
          </p:cNvSpPr>
          <p:nvPr>
            <p:ph type="subTitle" idx="1"/>
          </p:nvPr>
        </p:nvSpPr>
        <p:spPr>
          <a:xfrm>
            <a:off x="1594854" y="3602038"/>
            <a:ext cx="8999118" cy="1655762"/>
          </a:xfrm>
        </p:spPr>
        <p:txBody>
          <a:bodyPr/>
          <a:lstStyle>
            <a:lvl1pPr algn="ctr" indent="0" marL="0">
              <a:buNone/>
              <a:defRPr sz="2399"/>
            </a:lvl1pPr>
            <a:lvl2pPr algn="ctr" indent="0" marL="457063">
              <a:buNone/>
              <a:defRPr sz="1999"/>
            </a:lvl2pPr>
            <a:lvl3pPr algn="ctr" indent="0" marL="914126">
              <a:buNone/>
              <a:defRPr sz="1799"/>
            </a:lvl3pPr>
            <a:lvl4pPr algn="ctr" indent="0" marL="1371189">
              <a:buNone/>
              <a:defRPr sz="1600"/>
            </a:lvl4pPr>
            <a:lvl5pPr algn="ctr" indent="0" marL="1828251">
              <a:buNone/>
              <a:defRPr sz="1600"/>
            </a:lvl5pPr>
            <a:lvl6pPr algn="ctr" indent="0" marL="2285314">
              <a:buNone/>
              <a:defRPr sz="1600"/>
            </a:lvl6pPr>
            <a:lvl7pPr algn="ctr" indent="0" marL="2742377">
              <a:buNone/>
              <a:defRPr sz="1600"/>
            </a:lvl7pPr>
            <a:lvl8pPr algn="ctr" indent="0" marL="3199440">
              <a:buNone/>
              <a:defRPr sz="1600"/>
            </a:lvl8pPr>
            <a:lvl9pPr algn="ctr" indent="0" marL="3656503">
              <a:buNone/>
              <a:defRPr sz="1600"/>
            </a:lvl9pPr>
          </a:lstStyle>
          <a:p>
            <a:r>
              <a:rPr lang="en-US"/>
              <a:t>Click to edit Master subtitle style</a:t>
            </a:r>
            <a:endParaRPr dirty="0" lang="en-US"/>
          </a:p>
        </p:txBody>
      </p:sp>
      <p:sp>
        <p:nvSpPr>
          <p:cNvPr id="1048600" name="Date Placeholder 3"/>
          <p:cNvSpPr>
            <a:spLocks noGrp="1"/>
          </p:cNvSpPr>
          <p:nvPr>
            <p:ph type="dt" sz="half" idx="10"/>
          </p:nvPr>
        </p:nvSpPr>
        <p:spPr/>
        <p:txBody>
          <a:bodyPr/>
          <a:p>
            <a:fld id="{48A87A34-81AB-432B-8DAE-1953F412C126}" type="datetimeFigureOut">
              <a:rPr lang="en-US" smtClean="0"/>
              <a:t>8/7/2024</a:t>
            </a:fld>
            <a:endParaRPr dirty="0" lang="en-US"/>
          </a:p>
        </p:txBody>
      </p:sp>
      <p:sp>
        <p:nvSpPr>
          <p:cNvPr id="1048601" name="Footer Placeholder 4"/>
          <p:cNvSpPr>
            <a:spLocks noGrp="1"/>
          </p:cNvSpPr>
          <p:nvPr>
            <p:ph type="ftr" sz="quarter" idx="11"/>
          </p:nvPr>
        </p:nvSpPr>
        <p:spPr/>
        <p:txBody>
          <a:bodyPr/>
          <a:p>
            <a:endParaRPr dirty="0" lang="en-US"/>
          </a:p>
        </p:txBody>
      </p:sp>
      <p:sp>
        <p:nvSpPr>
          <p:cNvPr id="1048602" name="Slide Number Placeholder 5"/>
          <p:cNvSpPr>
            <a:spLocks noGrp="1"/>
          </p:cNvSpPr>
          <p:nvPr>
            <p:ph type="sldNum" sz="quarter" idx="12"/>
          </p:nvPr>
        </p:nvSpPr>
        <p:spPr/>
        <p:txBody>
          <a:bodyPr/>
          <a:p>
            <a:fld id="{6D22F896-40B5-4ADD-8801-0D06FADFA095}" type="slidenum">
              <a:rPr lang="en-US" smtClean="0"/>
              <a:t>‹#›</a:t>
            </a:fld>
            <a:endParaRPr dirty="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59" name=""/>
        <p:cNvGrpSpPr/>
        <p:nvPr/>
      </p:nvGrpSpPr>
      <p:grpSpPr>
        <a:xfrm>
          <a:off x="0" y="0"/>
          <a:ext cx="0" cy="0"/>
          <a:chOff x="0" y="0"/>
          <a:chExt cx="0" cy="0"/>
        </a:xfrm>
      </p:grpSpPr>
      <p:sp>
        <p:nvSpPr>
          <p:cNvPr id="1048712" name="Title 1"/>
          <p:cNvSpPr>
            <a:spLocks noGrp="1"/>
          </p:cNvSpPr>
          <p:nvPr>
            <p:ph type="title"/>
          </p:nvPr>
        </p:nvSpPr>
        <p:spPr>
          <a:xfrm>
            <a:off x="913568" y="4289373"/>
            <a:ext cx="10364864" cy="819355"/>
          </a:xfrm>
        </p:spPr>
        <p:txBody>
          <a:bodyPr anchor="b">
            <a:normAutofit/>
          </a:bodyPr>
          <a:lstStyle>
            <a:lvl1pPr>
              <a:defRPr sz="2799"/>
            </a:lvl1pPr>
          </a:lstStyle>
          <a:p>
            <a:r>
              <a:rPr lang="en-US"/>
              <a:t>Click to edit Master title style</a:t>
            </a:r>
            <a:endParaRPr dirty="0" lang="en-US"/>
          </a:p>
        </p:txBody>
      </p:sp>
      <p:sp>
        <p:nvSpPr>
          <p:cNvPr id="1048713" name="Picture Placeholder 2"/>
          <p:cNvSpPr>
            <a:spLocks noChangeAspect="1" noGrp="1"/>
          </p:cNvSpPr>
          <p:nvPr>
            <p:ph type="pic" idx="1"/>
          </p:nvPr>
        </p:nvSpPr>
        <p:spPr>
          <a:xfrm>
            <a:off x="913568" y="621322"/>
            <a:ext cx="10364864" cy="3379735"/>
          </a:xfrm>
          <a:noFill/>
          <a:ln w="190500" cap="sq">
            <a:solidFill>
              <a:srgbClr val="FFFFFF"/>
            </a:solidFill>
            <a:miter lim="800000"/>
          </a:ln>
          <a:effectLst>
            <a:outerShdw algn="tl" blurRad="55000" dir="5400000" dist="18000" rotWithShape="0">
              <a:srgbClr val="000000">
                <a:alpha val="40000"/>
              </a:srgbClr>
            </a:outerShdw>
          </a:effectLst>
          <a:scene3d>
            <a:camera prst="orthographicFront"/>
            <a:lightRig dir="t" rig="twoPt">
              <a:rot lat="0" lon="0" rev="7200000"/>
            </a:lightRig>
          </a:scene3d>
          <a:sp3d>
            <a:bevelT w="25400" h="19050"/>
            <a:contourClr>
              <a:srgbClr val="FFFFFF"/>
            </a:contourClr>
          </a:sp3d>
        </p:spPr>
        <p:txBody>
          <a:bodyPr anchor="t"/>
          <a:lstStyle>
            <a:lvl1pPr algn="ctr" indent="0" marL="0">
              <a:buNone/>
              <a:defRPr sz="3199"/>
            </a:lvl1pPr>
            <a:lvl2pPr indent="0" marL="457063">
              <a:buNone/>
              <a:defRPr sz="2799"/>
            </a:lvl2pPr>
            <a:lvl3pPr indent="0" marL="914126">
              <a:buNone/>
              <a:defRPr sz="2399"/>
            </a:lvl3pPr>
            <a:lvl4pPr indent="0" marL="1371189">
              <a:buNone/>
              <a:defRPr sz="1999"/>
            </a:lvl4pPr>
            <a:lvl5pPr indent="0" marL="1828251">
              <a:buNone/>
              <a:defRPr sz="1999"/>
            </a:lvl5pPr>
            <a:lvl6pPr indent="0" marL="2285314">
              <a:buNone/>
              <a:defRPr sz="1999"/>
            </a:lvl6pPr>
            <a:lvl7pPr indent="0" marL="2742377">
              <a:buNone/>
              <a:defRPr sz="1999"/>
            </a:lvl7pPr>
            <a:lvl8pPr indent="0" marL="3199440">
              <a:buNone/>
              <a:defRPr sz="1999"/>
            </a:lvl8pPr>
            <a:lvl9pPr indent="0" marL="3656503">
              <a:buNone/>
              <a:defRPr sz="1999"/>
            </a:lvl9pPr>
          </a:lstStyle>
          <a:p>
            <a:r>
              <a:rPr lang="en-US"/>
              <a:t>Click icon to add picture</a:t>
            </a:r>
            <a:endParaRPr dirty="0" lang="en-US"/>
          </a:p>
        </p:txBody>
      </p:sp>
      <p:sp>
        <p:nvSpPr>
          <p:cNvPr id="1048714" name="Text Placeholder 3"/>
          <p:cNvSpPr>
            <a:spLocks noGrp="1"/>
          </p:cNvSpPr>
          <p:nvPr>
            <p:ph type="body" sz="half" idx="2"/>
          </p:nvPr>
        </p:nvSpPr>
        <p:spPr>
          <a:xfrm>
            <a:off x="913557" y="5108728"/>
            <a:ext cx="10363299" cy="682472"/>
          </a:xfrm>
        </p:spPr>
        <p:txBody>
          <a:bodyPr>
            <a:normAutofit/>
          </a:bodyPr>
          <a:lstStyle>
            <a:lvl1pPr algn="ctr" indent="0" marL="0">
              <a:buNone/>
              <a:defRPr sz="1799"/>
            </a:lvl1pPr>
            <a:lvl2pPr indent="0" marL="457063">
              <a:buNone/>
              <a:defRPr sz="1400"/>
            </a:lvl2pPr>
            <a:lvl3pPr indent="0" marL="914126">
              <a:buNone/>
              <a:defRPr sz="1200"/>
            </a:lvl3pPr>
            <a:lvl4pPr indent="0" marL="1371189">
              <a:buNone/>
              <a:defRPr sz="1000"/>
            </a:lvl4pPr>
            <a:lvl5pPr indent="0" marL="1828251">
              <a:buNone/>
              <a:defRPr sz="1000"/>
            </a:lvl5pPr>
            <a:lvl6pPr indent="0" marL="2285314">
              <a:buNone/>
              <a:defRPr sz="1000"/>
            </a:lvl6pPr>
            <a:lvl7pPr indent="0" marL="2742377">
              <a:buNone/>
              <a:defRPr sz="1000"/>
            </a:lvl7pPr>
            <a:lvl8pPr indent="0" marL="3199440">
              <a:buNone/>
              <a:defRPr sz="1000"/>
            </a:lvl8pPr>
            <a:lvl9pPr indent="0" marL="3656503">
              <a:buNone/>
              <a:defRPr sz="1000"/>
            </a:lvl9pPr>
          </a:lstStyle>
          <a:p>
            <a:pPr lvl="0"/>
            <a:r>
              <a:rPr lang="en-US"/>
              <a:t>Click to edit Master text styles</a:t>
            </a:r>
          </a:p>
        </p:txBody>
      </p:sp>
      <p:sp>
        <p:nvSpPr>
          <p:cNvPr id="1048715" name="Date Placeholder 4"/>
          <p:cNvSpPr>
            <a:spLocks noGrp="1"/>
          </p:cNvSpPr>
          <p:nvPr>
            <p:ph type="dt" sz="half" idx="10"/>
          </p:nvPr>
        </p:nvSpPr>
        <p:spPr/>
        <p:txBody>
          <a:bodyPr/>
          <a:p>
            <a:fld id="{03F41C87-7AD9-4845-A077-840E4A0F3F06}" type="datetimeFigureOut">
              <a:rPr lang="en-US" smtClean="0"/>
              <a:t>8/7/2024</a:t>
            </a:fld>
            <a:endParaRPr lang="en-US"/>
          </a:p>
        </p:txBody>
      </p:sp>
      <p:sp>
        <p:nvSpPr>
          <p:cNvPr id="1048716" name="Footer Placeholder 5"/>
          <p:cNvSpPr>
            <a:spLocks noGrp="1"/>
          </p:cNvSpPr>
          <p:nvPr>
            <p:ph type="ftr" sz="quarter" idx="11"/>
          </p:nvPr>
        </p:nvSpPr>
        <p:spPr/>
        <p:txBody>
          <a:bodyPr/>
          <a:p>
            <a:endParaRPr dirty="0" lang="en-US"/>
          </a:p>
        </p:txBody>
      </p:sp>
      <p:sp>
        <p:nvSpPr>
          <p:cNvPr id="1048717" name="Slide Number Placeholder 6"/>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52" name=""/>
        <p:cNvGrpSpPr/>
        <p:nvPr/>
      </p:nvGrpSpPr>
      <p:grpSpPr>
        <a:xfrm>
          <a:off x="0" y="0"/>
          <a:ext cx="0" cy="0"/>
          <a:chOff x="0" y="0"/>
          <a:chExt cx="0" cy="0"/>
        </a:xfrm>
      </p:grpSpPr>
      <p:sp>
        <p:nvSpPr>
          <p:cNvPr id="1048662" name="Title 1"/>
          <p:cNvSpPr>
            <a:spLocks noGrp="1"/>
          </p:cNvSpPr>
          <p:nvPr>
            <p:ph type="title"/>
          </p:nvPr>
        </p:nvSpPr>
        <p:spPr>
          <a:xfrm>
            <a:off x="913557" y="609601"/>
            <a:ext cx="10351066" cy="3424859"/>
          </a:xfrm>
        </p:spPr>
        <p:txBody>
          <a:bodyPr anchor="ctr"/>
          <a:lstStyle>
            <a:lvl1pPr>
              <a:defRPr sz="3199"/>
            </a:lvl1pPr>
          </a:lstStyle>
          <a:p>
            <a:r>
              <a:rPr lang="en-US"/>
              <a:t>Click to edit Master title style</a:t>
            </a:r>
            <a:endParaRPr dirty="0" lang="en-US"/>
          </a:p>
        </p:txBody>
      </p:sp>
      <p:sp>
        <p:nvSpPr>
          <p:cNvPr id="1048663" name="Text Placeholder 3"/>
          <p:cNvSpPr>
            <a:spLocks noGrp="1"/>
          </p:cNvSpPr>
          <p:nvPr>
            <p:ph type="body" sz="half" idx="2"/>
          </p:nvPr>
        </p:nvSpPr>
        <p:spPr>
          <a:xfrm>
            <a:off x="913557" y="4204820"/>
            <a:ext cx="10351065" cy="1592186"/>
          </a:xfrm>
        </p:spPr>
        <p:txBody>
          <a:bodyPr anchor="ctr"/>
          <a:lstStyle>
            <a:lvl1pPr algn="ctr" indent="0" marL="0">
              <a:buNone/>
              <a:defRPr sz="1600"/>
            </a:lvl1pPr>
            <a:lvl2pPr indent="0" marL="457063">
              <a:buNone/>
              <a:defRPr sz="1400"/>
            </a:lvl2pPr>
            <a:lvl3pPr indent="0" marL="914126">
              <a:buNone/>
              <a:defRPr sz="1200"/>
            </a:lvl3pPr>
            <a:lvl4pPr indent="0" marL="1371189">
              <a:buNone/>
              <a:defRPr sz="1000"/>
            </a:lvl4pPr>
            <a:lvl5pPr indent="0" marL="1828251">
              <a:buNone/>
              <a:defRPr sz="1000"/>
            </a:lvl5pPr>
            <a:lvl6pPr indent="0" marL="2285314">
              <a:buNone/>
              <a:defRPr sz="1000"/>
            </a:lvl6pPr>
            <a:lvl7pPr indent="0" marL="2742377">
              <a:buNone/>
              <a:defRPr sz="1000"/>
            </a:lvl7pPr>
            <a:lvl8pPr indent="0" marL="3199440">
              <a:buNone/>
              <a:defRPr sz="1000"/>
            </a:lvl8pPr>
            <a:lvl9pPr indent="0" marL="3656503">
              <a:buNone/>
              <a:defRPr sz="1000"/>
            </a:lvl9pPr>
          </a:lstStyle>
          <a:p>
            <a:pPr lvl="0"/>
            <a:r>
              <a:rPr lang="en-US"/>
              <a:t>Click to edit Master text styles</a:t>
            </a:r>
          </a:p>
        </p:txBody>
      </p:sp>
      <p:sp>
        <p:nvSpPr>
          <p:cNvPr id="1048664" name="Date Placeholder 4"/>
          <p:cNvSpPr>
            <a:spLocks noGrp="1"/>
          </p:cNvSpPr>
          <p:nvPr>
            <p:ph type="dt" sz="half" idx="10"/>
          </p:nvPr>
        </p:nvSpPr>
        <p:spPr/>
        <p:txBody>
          <a:bodyPr/>
          <a:p>
            <a:fld id="{03F41C87-7AD9-4845-A077-840E4A0F3F06}" type="datetimeFigureOut">
              <a:rPr lang="en-US" smtClean="0"/>
              <a:t>8/7/2024</a:t>
            </a:fld>
            <a:endParaRPr lang="en-US"/>
          </a:p>
        </p:txBody>
      </p:sp>
      <p:sp>
        <p:nvSpPr>
          <p:cNvPr id="1048665" name="Footer Placeholder 5"/>
          <p:cNvSpPr>
            <a:spLocks noGrp="1"/>
          </p:cNvSpPr>
          <p:nvPr>
            <p:ph type="ftr" sz="quarter" idx="11"/>
          </p:nvPr>
        </p:nvSpPr>
        <p:spPr/>
        <p:txBody>
          <a:bodyPr/>
          <a:p>
            <a:endParaRPr dirty="0" lang="en-US"/>
          </a:p>
        </p:txBody>
      </p:sp>
      <p:sp>
        <p:nvSpPr>
          <p:cNvPr id="1048666" name="Slide Number Placeholder 6"/>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58" name=""/>
        <p:cNvGrpSpPr/>
        <p:nvPr/>
      </p:nvGrpSpPr>
      <p:grpSpPr>
        <a:xfrm>
          <a:off x="0" y="0"/>
          <a:ext cx="0" cy="0"/>
          <a:chOff x="0" y="0"/>
          <a:chExt cx="0" cy="0"/>
        </a:xfrm>
      </p:grpSpPr>
      <p:sp>
        <p:nvSpPr>
          <p:cNvPr id="1048704" name="Title 1"/>
          <p:cNvSpPr>
            <a:spLocks noGrp="1"/>
          </p:cNvSpPr>
          <p:nvPr>
            <p:ph type="title"/>
          </p:nvPr>
        </p:nvSpPr>
        <p:spPr>
          <a:xfrm>
            <a:off x="1445836" y="609600"/>
            <a:ext cx="9300329" cy="2992904"/>
          </a:xfrm>
        </p:spPr>
        <p:txBody>
          <a:bodyPr anchor="ctr"/>
          <a:lstStyle>
            <a:lvl1pPr>
              <a:defRPr sz="3199"/>
            </a:lvl1pPr>
          </a:lstStyle>
          <a:p>
            <a:r>
              <a:rPr lang="en-US"/>
              <a:t>Click to edit Master title style</a:t>
            </a:r>
            <a:endParaRPr dirty="0" lang="en-US"/>
          </a:p>
        </p:txBody>
      </p:sp>
      <p:sp>
        <p:nvSpPr>
          <p:cNvPr id="1048705" name="Text Placeholder 3"/>
          <p:cNvSpPr>
            <a:spLocks noGrp="1"/>
          </p:cNvSpPr>
          <p:nvPr>
            <p:ph type="body" sz="half" idx="13"/>
          </p:nvPr>
        </p:nvSpPr>
        <p:spPr>
          <a:xfrm>
            <a:off x="1720196" y="3610032"/>
            <a:ext cx="8750020" cy="426812"/>
          </a:xfrm>
        </p:spPr>
        <p:txBody>
          <a:bodyPr anchor="t">
            <a:normAutofit/>
          </a:bodyPr>
          <a:lstStyle>
            <a:lvl1pPr algn="r" indent="0" marL="0">
              <a:buNone/>
              <a:defRPr sz="1400"/>
            </a:lvl1pPr>
            <a:lvl2pPr indent="0" marL="457063">
              <a:buNone/>
              <a:defRPr sz="1400"/>
            </a:lvl2pPr>
            <a:lvl3pPr indent="0" marL="914126">
              <a:buNone/>
              <a:defRPr sz="1200"/>
            </a:lvl3pPr>
            <a:lvl4pPr indent="0" marL="1371189">
              <a:buNone/>
              <a:defRPr sz="1000"/>
            </a:lvl4pPr>
            <a:lvl5pPr indent="0" marL="1828251">
              <a:buNone/>
              <a:defRPr sz="1000"/>
            </a:lvl5pPr>
            <a:lvl6pPr indent="0" marL="2285314">
              <a:buNone/>
              <a:defRPr sz="1000"/>
            </a:lvl6pPr>
            <a:lvl7pPr indent="0" marL="2742377">
              <a:buNone/>
              <a:defRPr sz="1000"/>
            </a:lvl7pPr>
            <a:lvl8pPr indent="0" marL="3199440">
              <a:buNone/>
              <a:defRPr sz="1000"/>
            </a:lvl8pPr>
            <a:lvl9pPr indent="0" marL="3656503">
              <a:buNone/>
              <a:defRPr sz="1000"/>
            </a:lvl9pPr>
          </a:lstStyle>
          <a:p>
            <a:pPr lvl="0"/>
            <a:r>
              <a:rPr lang="en-US"/>
              <a:t>Click to edit Master text styles</a:t>
            </a:r>
          </a:p>
        </p:txBody>
      </p:sp>
      <p:sp>
        <p:nvSpPr>
          <p:cNvPr id="1048706" name="Text Placeholder 3"/>
          <p:cNvSpPr>
            <a:spLocks noGrp="1"/>
          </p:cNvSpPr>
          <p:nvPr>
            <p:ph type="body" sz="half" idx="2"/>
          </p:nvPr>
        </p:nvSpPr>
        <p:spPr>
          <a:xfrm>
            <a:off x="913556" y="4204821"/>
            <a:ext cx="10351066" cy="1586380"/>
          </a:xfrm>
        </p:spPr>
        <p:txBody>
          <a:bodyPr anchor="ctr">
            <a:normAutofit/>
          </a:bodyPr>
          <a:lstStyle>
            <a:lvl1pPr algn="ctr" indent="0" marL="0">
              <a:buNone/>
              <a:defRPr sz="1600"/>
            </a:lvl1pPr>
            <a:lvl2pPr indent="0" marL="457063">
              <a:buNone/>
              <a:defRPr sz="1400"/>
            </a:lvl2pPr>
            <a:lvl3pPr indent="0" marL="914126">
              <a:buNone/>
              <a:defRPr sz="1200"/>
            </a:lvl3pPr>
            <a:lvl4pPr indent="0" marL="1371189">
              <a:buNone/>
              <a:defRPr sz="1000"/>
            </a:lvl4pPr>
            <a:lvl5pPr indent="0" marL="1828251">
              <a:buNone/>
              <a:defRPr sz="1000"/>
            </a:lvl5pPr>
            <a:lvl6pPr indent="0" marL="2285314">
              <a:buNone/>
              <a:defRPr sz="1000"/>
            </a:lvl6pPr>
            <a:lvl7pPr indent="0" marL="2742377">
              <a:buNone/>
              <a:defRPr sz="1000"/>
            </a:lvl7pPr>
            <a:lvl8pPr indent="0" marL="3199440">
              <a:buNone/>
              <a:defRPr sz="1000"/>
            </a:lvl8pPr>
            <a:lvl9pPr indent="0" marL="3656503">
              <a:buNone/>
              <a:defRPr sz="1000"/>
            </a:lvl9pPr>
          </a:lstStyle>
          <a:p>
            <a:pPr lvl="0"/>
            <a:r>
              <a:rPr lang="en-US"/>
              <a:t>Click to edit Master text styles</a:t>
            </a:r>
          </a:p>
        </p:txBody>
      </p:sp>
      <p:sp>
        <p:nvSpPr>
          <p:cNvPr id="1048707" name="Date Placeholder 4"/>
          <p:cNvSpPr>
            <a:spLocks noGrp="1"/>
          </p:cNvSpPr>
          <p:nvPr>
            <p:ph type="dt" sz="half" idx="10"/>
          </p:nvPr>
        </p:nvSpPr>
        <p:spPr/>
        <p:txBody>
          <a:bodyPr/>
          <a:p>
            <a:fld id="{03F41C87-7AD9-4845-A077-840E4A0F3F06}" type="datetimeFigureOut">
              <a:rPr lang="en-US" smtClean="0"/>
              <a:t>8/7/2024</a:t>
            </a:fld>
            <a:endParaRPr lang="en-US"/>
          </a:p>
        </p:txBody>
      </p:sp>
      <p:sp>
        <p:nvSpPr>
          <p:cNvPr id="1048708" name="Footer Placeholder 5"/>
          <p:cNvSpPr>
            <a:spLocks noGrp="1"/>
          </p:cNvSpPr>
          <p:nvPr>
            <p:ph type="ftr" sz="quarter" idx="11"/>
          </p:nvPr>
        </p:nvSpPr>
        <p:spPr/>
        <p:txBody>
          <a:bodyPr/>
          <a:p>
            <a:endParaRPr dirty="0" lang="en-US"/>
          </a:p>
        </p:txBody>
      </p:sp>
      <p:sp>
        <p:nvSpPr>
          <p:cNvPr id="1048709" name="Slide Number Placeholder 6"/>
          <p:cNvSpPr>
            <a:spLocks noGrp="1"/>
          </p:cNvSpPr>
          <p:nvPr>
            <p:ph type="sldNum" sz="quarter" idx="12"/>
          </p:nvPr>
        </p:nvSpPr>
        <p:spPr/>
        <p:txBody>
          <a:bodyPr/>
          <a:p>
            <a:fld id="{2A013F82-EE5E-44EE-A61D-E31C6657F26F}" type="slidenum">
              <a:rPr lang="en-US" smtClean="0"/>
              <a:t>‹#›</a:t>
            </a:fld>
            <a:endParaRPr lang="en-US"/>
          </a:p>
        </p:txBody>
      </p:sp>
      <p:sp>
        <p:nvSpPr>
          <p:cNvPr id="1048710" name="TextBox 10"/>
          <p:cNvSpPr txBox="1"/>
          <p:nvPr/>
        </p:nvSpPr>
        <p:spPr>
          <a:xfrm>
            <a:off x="836394" y="735241"/>
            <a:ext cx="609441" cy="584776"/>
          </a:xfrm>
          <a:prstGeom prst="rect"/>
        </p:spPr>
        <p:txBody>
          <a:bodyPr anchor="ctr" bIns="45708" lIns="91416" rIns="91416" rtlCol="0" tIns="45708"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dirty="0" sz="7998" lang="en-US">
                <a:solidFill>
                  <a:schemeClr val="tx1"/>
                </a:solidFill>
                <a:effectLst/>
              </a:rPr>
              <a:t>“</a:t>
            </a:r>
          </a:p>
        </p:txBody>
      </p:sp>
      <p:sp>
        <p:nvSpPr>
          <p:cNvPr id="1048711" name="TextBox 12"/>
          <p:cNvSpPr txBox="1"/>
          <p:nvPr/>
        </p:nvSpPr>
        <p:spPr>
          <a:xfrm>
            <a:off x="10655181" y="2972093"/>
            <a:ext cx="609441" cy="584776"/>
          </a:xfrm>
          <a:prstGeom prst="rect"/>
        </p:spPr>
        <p:txBody>
          <a:bodyPr anchor="ctr" bIns="45708" lIns="91416" rIns="91416" rtlCol="0" tIns="45708"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lvl="0"/>
            <a:r>
              <a:rPr dirty="0" sz="7998" lang="en-US">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51" name=""/>
        <p:cNvGrpSpPr/>
        <p:nvPr/>
      </p:nvGrpSpPr>
      <p:grpSpPr>
        <a:xfrm>
          <a:off x="0" y="0"/>
          <a:ext cx="0" cy="0"/>
          <a:chOff x="0" y="0"/>
          <a:chExt cx="0" cy="0"/>
        </a:xfrm>
      </p:grpSpPr>
      <p:sp>
        <p:nvSpPr>
          <p:cNvPr id="1048657" name="Title 1"/>
          <p:cNvSpPr>
            <a:spLocks noGrp="1"/>
          </p:cNvSpPr>
          <p:nvPr>
            <p:ph type="title"/>
          </p:nvPr>
        </p:nvSpPr>
        <p:spPr>
          <a:xfrm>
            <a:off x="913569" y="2126943"/>
            <a:ext cx="10352630" cy="2511835"/>
          </a:xfrm>
        </p:spPr>
        <p:txBody>
          <a:bodyPr anchor="b"/>
          <a:lstStyle>
            <a:lvl1pPr>
              <a:defRPr sz="3199"/>
            </a:lvl1pPr>
          </a:lstStyle>
          <a:p>
            <a:r>
              <a:rPr lang="en-US"/>
              <a:t>Click to edit Master title style</a:t>
            </a:r>
            <a:endParaRPr dirty="0" lang="en-US"/>
          </a:p>
        </p:txBody>
      </p:sp>
      <p:sp>
        <p:nvSpPr>
          <p:cNvPr id="1048658" name="Text Placeholder 3"/>
          <p:cNvSpPr>
            <a:spLocks noGrp="1"/>
          </p:cNvSpPr>
          <p:nvPr>
            <p:ph type="body" sz="half" idx="2"/>
          </p:nvPr>
        </p:nvSpPr>
        <p:spPr>
          <a:xfrm>
            <a:off x="913556" y="4650556"/>
            <a:ext cx="10351067" cy="1140644"/>
          </a:xfrm>
        </p:spPr>
        <p:txBody>
          <a:bodyPr anchor="t"/>
          <a:lstStyle>
            <a:lvl1pPr algn="ctr" indent="0" marL="0">
              <a:buNone/>
              <a:defRPr sz="1600"/>
            </a:lvl1pPr>
            <a:lvl2pPr indent="0" marL="457063">
              <a:buNone/>
              <a:defRPr sz="1400"/>
            </a:lvl2pPr>
            <a:lvl3pPr indent="0" marL="914126">
              <a:buNone/>
              <a:defRPr sz="1200"/>
            </a:lvl3pPr>
            <a:lvl4pPr indent="0" marL="1371189">
              <a:buNone/>
              <a:defRPr sz="1000"/>
            </a:lvl4pPr>
            <a:lvl5pPr indent="0" marL="1828251">
              <a:buNone/>
              <a:defRPr sz="1000"/>
            </a:lvl5pPr>
            <a:lvl6pPr indent="0" marL="2285314">
              <a:buNone/>
              <a:defRPr sz="1000"/>
            </a:lvl6pPr>
            <a:lvl7pPr indent="0" marL="2742377">
              <a:buNone/>
              <a:defRPr sz="1000"/>
            </a:lvl7pPr>
            <a:lvl8pPr indent="0" marL="3199440">
              <a:buNone/>
              <a:defRPr sz="1000"/>
            </a:lvl8pPr>
            <a:lvl9pPr indent="0" marL="3656503">
              <a:buNone/>
              <a:defRPr sz="1000"/>
            </a:lvl9pPr>
          </a:lstStyle>
          <a:p>
            <a:pPr lvl="0"/>
            <a:r>
              <a:rPr lang="en-US"/>
              <a:t>Click to edit Master text styles</a:t>
            </a:r>
          </a:p>
        </p:txBody>
      </p:sp>
      <p:sp>
        <p:nvSpPr>
          <p:cNvPr id="1048659" name="Date Placeholder 4"/>
          <p:cNvSpPr>
            <a:spLocks noGrp="1"/>
          </p:cNvSpPr>
          <p:nvPr>
            <p:ph type="dt" sz="half" idx="10"/>
          </p:nvPr>
        </p:nvSpPr>
        <p:spPr/>
        <p:txBody>
          <a:bodyPr/>
          <a:p>
            <a:fld id="{03F41C87-7AD9-4845-A077-840E4A0F3F06}" type="datetimeFigureOut">
              <a:rPr lang="en-US" smtClean="0"/>
              <a:t>8/7/2024</a:t>
            </a:fld>
            <a:endParaRPr lang="en-US"/>
          </a:p>
        </p:txBody>
      </p:sp>
      <p:sp>
        <p:nvSpPr>
          <p:cNvPr id="1048660" name="Footer Placeholder 5"/>
          <p:cNvSpPr>
            <a:spLocks noGrp="1"/>
          </p:cNvSpPr>
          <p:nvPr>
            <p:ph type="ftr" sz="quarter" idx="11"/>
          </p:nvPr>
        </p:nvSpPr>
        <p:spPr/>
        <p:txBody>
          <a:bodyPr/>
          <a:p>
            <a:endParaRPr dirty="0" lang="en-US"/>
          </a:p>
        </p:txBody>
      </p:sp>
      <p:sp>
        <p:nvSpPr>
          <p:cNvPr id="1048661" name="Slide Number Placeholder 6"/>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61" name=""/>
        <p:cNvGrpSpPr/>
        <p:nvPr/>
      </p:nvGrpSpPr>
      <p:grpSpPr>
        <a:xfrm>
          <a:off x="0" y="0"/>
          <a:ext cx="0" cy="0"/>
          <a:chOff x="0" y="0"/>
          <a:chExt cx="0" cy="0"/>
        </a:xfrm>
      </p:grpSpPr>
      <p:sp>
        <p:nvSpPr>
          <p:cNvPr id="1048724" name="Title 1"/>
          <p:cNvSpPr>
            <a:spLocks noGrp="1"/>
          </p:cNvSpPr>
          <p:nvPr>
            <p:ph type="title"/>
          </p:nvPr>
        </p:nvSpPr>
        <p:spPr>
          <a:xfrm>
            <a:off x="913556" y="609601"/>
            <a:ext cx="10351066" cy="1325563"/>
          </a:xfrm>
        </p:spPr>
        <p:txBody>
          <a:bodyPr/>
          <a:p>
            <a:r>
              <a:rPr lang="en-US"/>
              <a:t>Click to edit Master title style</a:t>
            </a:r>
            <a:endParaRPr dirty="0" lang="en-US"/>
          </a:p>
        </p:txBody>
      </p:sp>
      <p:sp>
        <p:nvSpPr>
          <p:cNvPr id="1048725" name="Text Placeholder 2"/>
          <p:cNvSpPr>
            <a:spLocks noGrp="1"/>
          </p:cNvSpPr>
          <p:nvPr>
            <p:ph type="body" idx="1"/>
          </p:nvPr>
        </p:nvSpPr>
        <p:spPr>
          <a:xfrm>
            <a:off x="913556" y="2088320"/>
            <a:ext cx="3298097" cy="823305"/>
          </a:xfrm>
        </p:spPr>
        <p:txBody>
          <a:bodyPr anchor="b">
            <a:noAutofit/>
          </a:bodyPr>
          <a:lstStyle>
            <a:lvl1pPr algn="ctr" indent="0" marL="0">
              <a:lnSpc>
                <a:spcPct val="100000"/>
              </a:lnSpc>
              <a:buNone/>
              <a:defRPr b="0" sz="2399">
                <a:solidFill>
                  <a:schemeClr val="tx1"/>
                </a:solidFill>
              </a:defRPr>
            </a:lvl1pPr>
            <a:lvl2pPr indent="0" marL="457063">
              <a:buNone/>
              <a:defRPr b="1" sz="1999"/>
            </a:lvl2pPr>
            <a:lvl3pPr indent="0" marL="914126">
              <a:buNone/>
              <a:defRPr b="1" sz="1799"/>
            </a:lvl3pPr>
            <a:lvl4pPr indent="0" marL="1371189">
              <a:buNone/>
              <a:defRPr b="1" sz="1600"/>
            </a:lvl4pPr>
            <a:lvl5pPr indent="0" marL="1828251">
              <a:buNone/>
              <a:defRPr b="1" sz="1600"/>
            </a:lvl5pPr>
            <a:lvl6pPr indent="0" marL="2285314">
              <a:buNone/>
              <a:defRPr b="1" sz="1600"/>
            </a:lvl6pPr>
            <a:lvl7pPr indent="0" marL="2742377">
              <a:buNone/>
              <a:defRPr b="1" sz="1600"/>
            </a:lvl7pPr>
            <a:lvl8pPr indent="0" marL="3199440">
              <a:buNone/>
              <a:defRPr b="1" sz="1600"/>
            </a:lvl8pPr>
            <a:lvl9pPr indent="0" marL="3656503">
              <a:buNone/>
              <a:defRPr b="1" sz="1600"/>
            </a:lvl9pPr>
          </a:lstStyle>
          <a:p>
            <a:pPr lvl="0"/>
            <a:r>
              <a:rPr lang="en-US"/>
              <a:t>Click to edit Master text styles</a:t>
            </a:r>
          </a:p>
        </p:txBody>
      </p:sp>
      <p:sp>
        <p:nvSpPr>
          <p:cNvPr id="1048726" name="Text Placeholder 3"/>
          <p:cNvSpPr>
            <a:spLocks noGrp="1"/>
          </p:cNvSpPr>
          <p:nvPr>
            <p:ph type="body" sz="half" idx="15"/>
          </p:nvPr>
        </p:nvSpPr>
        <p:spPr>
          <a:xfrm>
            <a:off x="913556" y="2911624"/>
            <a:ext cx="3298097" cy="2879576"/>
          </a:xfrm>
        </p:spPr>
        <p:txBody>
          <a:bodyPr anchor="t">
            <a:normAutofit/>
          </a:bodyPr>
          <a:lstStyle>
            <a:lvl1pPr algn="ctr" indent="0" marL="0">
              <a:buNone/>
              <a:defRPr sz="1400"/>
            </a:lvl1pPr>
            <a:lvl2pPr indent="0" marL="457063">
              <a:buNone/>
              <a:defRPr sz="1200"/>
            </a:lvl2pPr>
            <a:lvl3pPr indent="0" marL="914126">
              <a:buNone/>
              <a:defRPr sz="1000"/>
            </a:lvl3pPr>
            <a:lvl4pPr indent="0" marL="1371189">
              <a:buNone/>
              <a:defRPr sz="900"/>
            </a:lvl4pPr>
            <a:lvl5pPr indent="0" marL="1828251">
              <a:buNone/>
              <a:defRPr sz="900"/>
            </a:lvl5pPr>
            <a:lvl6pPr indent="0" marL="2285314">
              <a:buNone/>
              <a:defRPr sz="900"/>
            </a:lvl6pPr>
            <a:lvl7pPr indent="0" marL="2742377">
              <a:buNone/>
              <a:defRPr sz="900"/>
            </a:lvl7pPr>
            <a:lvl8pPr indent="0" marL="3199440">
              <a:buNone/>
              <a:defRPr sz="900"/>
            </a:lvl8pPr>
            <a:lvl9pPr indent="0" marL="3656503">
              <a:buNone/>
              <a:defRPr sz="900"/>
            </a:lvl9pPr>
          </a:lstStyle>
          <a:p>
            <a:pPr lvl="0"/>
            <a:r>
              <a:rPr lang="en-US"/>
              <a:t>Click to edit Master text styles</a:t>
            </a:r>
          </a:p>
        </p:txBody>
      </p:sp>
      <p:sp>
        <p:nvSpPr>
          <p:cNvPr id="1048727" name="Text Placeholder 4"/>
          <p:cNvSpPr>
            <a:spLocks noGrp="1"/>
          </p:cNvSpPr>
          <p:nvPr>
            <p:ph type="body" sz="quarter" idx="3"/>
          </p:nvPr>
        </p:nvSpPr>
        <p:spPr>
          <a:xfrm>
            <a:off x="4443720" y="2088320"/>
            <a:ext cx="3297699" cy="823304"/>
          </a:xfrm>
        </p:spPr>
        <p:txBody>
          <a:bodyPr anchor="b">
            <a:noAutofit/>
          </a:bodyPr>
          <a:lstStyle>
            <a:lvl1pPr algn="ctr" indent="0" marL="0">
              <a:lnSpc>
                <a:spcPct val="100000"/>
              </a:lnSpc>
              <a:buNone/>
              <a:defRPr b="0" sz="2399">
                <a:solidFill>
                  <a:schemeClr val="tx1"/>
                </a:solidFill>
              </a:defRPr>
            </a:lvl1pPr>
            <a:lvl2pPr indent="0" marL="457063">
              <a:buNone/>
              <a:defRPr b="1" sz="1999"/>
            </a:lvl2pPr>
            <a:lvl3pPr indent="0" marL="914126">
              <a:buNone/>
              <a:defRPr b="1" sz="1799"/>
            </a:lvl3pPr>
            <a:lvl4pPr indent="0" marL="1371189">
              <a:buNone/>
              <a:defRPr b="1" sz="1600"/>
            </a:lvl4pPr>
            <a:lvl5pPr indent="0" marL="1828251">
              <a:buNone/>
              <a:defRPr b="1" sz="1600"/>
            </a:lvl5pPr>
            <a:lvl6pPr indent="0" marL="2285314">
              <a:buNone/>
              <a:defRPr b="1" sz="1600"/>
            </a:lvl6pPr>
            <a:lvl7pPr indent="0" marL="2742377">
              <a:buNone/>
              <a:defRPr b="1" sz="1600"/>
            </a:lvl7pPr>
            <a:lvl8pPr indent="0" marL="3199440">
              <a:buNone/>
              <a:defRPr b="1" sz="1600"/>
            </a:lvl8pPr>
            <a:lvl9pPr indent="0" marL="3656503">
              <a:buNone/>
              <a:defRPr b="1" sz="1600"/>
            </a:lvl9pPr>
          </a:lstStyle>
          <a:p>
            <a:pPr lvl="0"/>
            <a:r>
              <a:rPr lang="en-US"/>
              <a:t>Click to edit Master text styles</a:t>
            </a:r>
          </a:p>
        </p:txBody>
      </p:sp>
      <p:sp>
        <p:nvSpPr>
          <p:cNvPr id="1048728" name="Text Placeholder 3"/>
          <p:cNvSpPr>
            <a:spLocks noGrp="1"/>
          </p:cNvSpPr>
          <p:nvPr>
            <p:ph type="body" sz="half" idx="16"/>
          </p:nvPr>
        </p:nvSpPr>
        <p:spPr>
          <a:xfrm>
            <a:off x="4443721" y="2911624"/>
            <a:ext cx="3298962" cy="2879576"/>
          </a:xfrm>
        </p:spPr>
        <p:txBody>
          <a:bodyPr anchor="t">
            <a:normAutofit/>
          </a:bodyPr>
          <a:lstStyle>
            <a:lvl1pPr algn="ctr" indent="0" marL="0">
              <a:buNone/>
              <a:defRPr sz="1400"/>
            </a:lvl1pPr>
            <a:lvl2pPr indent="0" marL="457063">
              <a:buNone/>
              <a:defRPr sz="1200"/>
            </a:lvl2pPr>
            <a:lvl3pPr indent="0" marL="914126">
              <a:buNone/>
              <a:defRPr sz="1000"/>
            </a:lvl3pPr>
            <a:lvl4pPr indent="0" marL="1371189">
              <a:buNone/>
              <a:defRPr sz="900"/>
            </a:lvl4pPr>
            <a:lvl5pPr indent="0" marL="1828251">
              <a:buNone/>
              <a:defRPr sz="900"/>
            </a:lvl5pPr>
            <a:lvl6pPr indent="0" marL="2285314">
              <a:buNone/>
              <a:defRPr sz="900"/>
            </a:lvl6pPr>
            <a:lvl7pPr indent="0" marL="2742377">
              <a:buNone/>
              <a:defRPr sz="900"/>
            </a:lvl7pPr>
            <a:lvl8pPr indent="0" marL="3199440">
              <a:buNone/>
              <a:defRPr sz="900"/>
            </a:lvl8pPr>
            <a:lvl9pPr indent="0" marL="3656503">
              <a:buNone/>
              <a:defRPr sz="900"/>
            </a:lvl9pPr>
          </a:lstStyle>
          <a:p>
            <a:pPr lvl="0"/>
            <a:r>
              <a:rPr lang="en-US"/>
              <a:t>Click to edit Master text styles</a:t>
            </a:r>
          </a:p>
        </p:txBody>
      </p:sp>
      <p:sp>
        <p:nvSpPr>
          <p:cNvPr id="1048729" name="Text Placeholder 4"/>
          <p:cNvSpPr>
            <a:spLocks noGrp="1"/>
          </p:cNvSpPr>
          <p:nvPr>
            <p:ph type="body" sz="quarter" idx="13"/>
          </p:nvPr>
        </p:nvSpPr>
        <p:spPr>
          <a:xfrm>
            <a:off x="7971222" y="2088320"/>
            <a:ext cx="3290354" cy="823304"/>
          </a:xfrm>
        </p:spPr>
        <p:txBody>
          <a:bodyPr anchor="b">
            <a:noAutofit/>
          </a:bodyPr>
          <a:lstStyle>
            <a:lvl1pPr algn="ctr" indent="0" marL="0">
              <a:lnSpc>
                <a:spcPct val="100000"/>
              </a:lnSpc>
              <a:buNone/>
              <a:defRPr b="0" sz="2399">
                <a:solidFill>
                  <a:schemeClr val="tx1"/>
                </a:solidFill>
              </a:defRPr>
            </a:lvl1pPr>
            <a:lvl2pPr indent="0" marL="457063">
              <a:buNone/>
              <a:defRPr b="1" sz="1999"/>
            </a:lvl2pPr>
            <a:lvl3pPr indent="0" marL="914126">
              <a:buNone/>
              <a:defRPr b="1" sz="1799"/>
            </a:lvl3pPr>
            <a:lvl4pPr indent="0" marL="1371189">
              <a:buNone/>
              <a:defRPr b="1" sz="1600"/>
            </a:lvl4pPr>
            <a:lvl5pPr indent="0" marL="1828251">
              <a:buNone/>
              <a:defRPr b="1" sz="1600"/>
            </a:lvl5pPr>
            <a:lvl6pPr indent="0" marL="2285314">
              <a:buNone/>
              <a:defRPr b="1" sz="1600"/>
            </a:lvl6pPr>
            <a:lvl7pPr indent="0" marL="2742377">
              <a:buNone/>
              <a:defRPr b="1" sz="1600"/>
            </a:lvl7pPr>
            <a:lvl8pPr indent="0" marL="3199440">
              <a:buNone/>
              <a:defRPr b="1" sz="1600"/>
            </a:lvl8pPr>
            <a:lvl9pPr indent="0" marL="3656503">
              <a:buNone/>
              <a:defRPr b="1" sz="1600"/>
            </a:lvl9pPr>
          </a:lstStyle>
          <a:p>
            <a:pPr lvl="0"/>
            <a:r>
              <a:rPr lang="en-US"/>
              <a:t>Click to edit Master text styles</a:t>
            </a:r>
          </a:p>
        </p:txBody>
      </p:sp>
      <p:sp>
        <p:nvSpPr>
          <p:cNvPr id="1048730" name="Text Placeholder 3"/>
          <p:cNvSpPr>
            <a:spLocks noGrp="1"/>
          </p:cNvSpPr>
          <p:nvPr>
            <p:ph type="body" sz="half" idx="17"/>
          </p:nvPr>
        </p:nvSpPr>
        <p:spPr>
          <a:xfrm>
            <a:off x="7974269" y="2911624"/>
            <a:ext cx="3290354" cy="2879576"/>
          </a:xfrm>
        </p:spPr>
        <p:txBody>
          <a:bodyPr anchor="t">
            <a:normAutofit/>
          </a:bodyPr>
          <a:lstStyle>
            <a:lvl1pPr algn="ctr" indent="0" marL="0">
              <a:buNone/>
              <a:defRPr sz="1400"/>
            </a:lvl1pPr>
            <a:lvl2pPr indent="0" marL="457063">
              <a:buNone/>
              <a:defRPr sz="1200"/>
            </a:lvl2pPr>
            <a:lvl3pPr indent="0" marL="914126">
              <a:buNone/>
              <a:defRPr sz="1000"/>
            </a:lvl3pPr>
            <a:lvl4pPr indent="0" marL="1371189">
              <a:buNone/>
              <a:defRPr sz="900"/>
            </a:lvl4pPr>
            <a:lvl5pPr indent="0" marL="1828251">
              <a:buNone/>
              <a:defRPr sz="900"/>
            </a:lvl5pPr>
            <a:lvl6pPr indent="0" marL="2285314">
              <a:buNone/>
              <a:defRPr sz="900"/>
            </a:lvl6pPr>
            <a:lvl7pPr indent="0" marL="2742377">
              <a:buNone/>
              <a:defRPr sz="900"/>
            </a:lvl7pPr>
            <a:lvl8pPr indent="0" marL="3199440">
              <a:buNone/>
              <a:defRPr sz="900"/>
            </a:lvl8pPr>
            <a:lvl9pPr indent="0" marL="3656503">
              <a:buNone/>
              <a:defRPr sz="900"/>
            </a:lvl9pPr>
          </a:lstStyle>
          <a:p>
            <a:pPr lvl="0"/>
            <a:r>
              <a:rPr lang="en-US"/>
              <a:t>Click to edit Master text styles</a:t>
            </a:r>
          </a:p>
        </p:txBody>
      </p:sp>
      <p:sp>
        <p:nvSpPr>
          <p:cNvPr id="1048731" name="Date Placeholder 2"/>
          <p:cNvSpPr>
            <a:spLocks noGrp="1"/>
          </p:cNvSpPr>
          <p:nvPr>
            <p:ph type="dt" sz="half" idx="10"/>
          </p:nvPr>
        </p:nvSpPr>
        <p:spPr/>
        <p:txBody>
          <a:bodyPr/>
          <a:p>
            <a:fld id="{03F41C87-7AD9-4845-A077-840E4A0F3F06}" type="datetimeFigureOut">
              <a:rPr lang="en-US" smtClean="0"/>
              <a:t>8/7/2024</a:t>
            </a:fld>
            <a:endParaRPr lang="en-US"/>
          </a:p>
        </p:txBody>
      </p:sp>
      <p:sp>
        <p:nvSpPr>
          <p:cNvPr id="1048732" name="Footer Placeholder 3"/>
          <p:cNvSpPr>
            <a:spLocks noGrp="1"/>
          </p:cNvSpPr>
          <p:nvPr>
            <p:ph type="ftr" sz="quarter" idx="11"/>
          </p:nvPr>
        </p:nvSpPr>
        <p:spPr/>
        <p:txBody>
          <a:bodyPr/>
          <a:p>
            <a:endParaRPr dirty="0" lang="en-US"/>
          </a:p>
        </p:txBody>
      </p:sp>
      <p:sp>
        <p:nvSpPr>
          <p:cNvPr id="1048733" name="Slide Number Placeholder 4"/>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54" name=""/>
        <p:cNvGrpSpPr/>
        <p:nvPr/>
      </p:nvGrpSpPr>
      <p:grpSpPr>
        <a:xfrm>
          <a:off x="0" y="0"/>
          <a:ext cx="0" cy="0"/>
          <a:chOff x="0" y="0"/>
          <a:chExt cx="0" cy="0"/>
        </a:xfrm>
      </p:grpSpPr>
      <p:sp>
        <p:nvSpPr>
          <p:cNvPr id="1048673" name="Title 1"/>
          <p:cNvSpPr>
            <a:spLocks noGrp="1"/>
          </p:cNvSpPr>
          <p:nvPr>
            <p:ph type="title"/>
          </p:nvPr>
        </p:nvSpPr>
        <p:spPr>
          <a:xfrm>
            <a:off x="913557" y="609601"/>
            <a:ext cx="10351066" cy="1325563"/>
          </a:xfrm>
        </p:spPr>
        <p:txBody>
          <a:bodyPr/>
          <a:p>
            <a:r>
              <a:rPr lang="en-US"/>
              <a:t>Click to edit Master title style</a:t>
            </a:r>
            <a:endParaRPr dirty="0" lang="en-US"/>
          </a:p>
        </p:txBody>
      </p:sp>
      <p:sp>
        <p:nvSpPr>
          <p:cNvPr id="1048674" name="Text Placeholder 2"/>
          <p:cNvSpPr>
            <a:spLocks noGrp="1"/>
          </p:cNvSpPr>
          <p:nvPr>
            <p:ph type="body" idx="1"/>
          </p:nvPr>
        </p:nvSpPr>
        <p:spPr>
          <a:xfrm>
            <a:off x="913557" y="4195899"/>
            <a:ext cx="3298096" cy="576262"/>
          </a:xfrm>
        </p:spPr>
        <p:txBody>
          <a:bodyPr anchor="b">
            <a:noAutofit/>
          </a:bodyPr>
          <a:lstStyle>
            <a:lvl1pPr algn="ctr" indent="0" marL="0">
              <a:lnSpc>
                <a:spcPct val="100000"/>
              </a:lnSpc>
              <a:buNone/>
              <a:defRPr b="0" sz="1999">
                <a:solidFill>
                  <a:schemeClr val="tx1"/>
                </a:solidFill>
              </a:defRPr>
            </a:lvl1pPr>
            <a:lvl2pPr indent="0" marL="457063">
              <a:buNone/>
              <a:defRPr b="1" sz="1999"/>
            </a:lvl2pPr>
            <a:lvl3pPr indent="0" marL="914126">
              <a:buNone/>
              <a:defRPr b="1" sz="1799"/>
            </a:lvl3pPr>
            <a:lvl4pPr indent="0" marL="1371189">
              <a:buNone/>
              <a:defRPr b="1" sz="1600"/>
            </a:lvl4pPr>
            <a:lvl5pPr indent="0" marL="1828251">
              <a:buNone/>
              <a:defRPr b="1" sz="1600"/>
            </a:lvl5pPr>
            <a:lvl6pPr indent="0" marL="2285314">
              <a:buNone/>
              <a:defRPr b="1" sz="1600"/>
            </a:lvl6pPr>
            <a:lvl7pPr indent="0" marL="2742377">
              <a:buNone/>
              <a:defRPr b="1" sz="1600"/>
            </a:lvl7pPr>
            <a:lvl8pPr indent="0" marL="3199440">
              <a:buNone/>
              <a:defRPr b="1" sz="1600"/>
            </a:lvl8pPr>
            <a:lvl9pPr indent="0" marL="3656503">
              <a:buNone/>
              <a:defRPr b="1" sz="1600"/>
            </a:lvl9pPr>
          </a:lstStyle>
          <a:p>
            <a:pPr lvl="0"/>
            <a:r>
              <a:rPr lang="en-US"/>
              <a:t>Click to edit Master text styles</a:t>
            </a:r>
          </a:p>
        </p:txBody>
      </p:sp>
      <p:sp>
        <p:nvSpPr>
          <p:cNvPr id="1048675" name="Picture Placeholder 2"/>
          <p:cNvSpPr>
            <a:spLocks noChangeAspect="1" noGrp="1"/>
          </p:cNvSpPr>
          <p:nvPr>
            <p:ph type="pic" idx="15"/>
          </p:nvPr>
        </p:nvSpPr>
        <p:spPr>
          <a:xfrm>
            <a:off x="1091736" y="2298987"/>
            <a:ext cx="2939284" cy="1524000"/>
          </a:xfrm>
          <a:prstGeom prst="roundRect">
            <a:avLst>
              <a:gd name="adj" fmla="val 0"/>
            </a:avLst>
          </a:prstGeom>
          <a:noFill/>
          <a:ln w="146050" cap="sq">
            <a:solidFill>
              <a:srgbClr val="FFFFFF"/>
            </a:solidFill>
            <a:miter lim="800000"/>
          </a:ln>
          <a:effectLst>
            <a:outerShdw algn="tl" blurRad="55000" dir="5400000" dist="18000" rotWithShape="0">
              <a:srgbClr val="000000">
                <a:alpha val="40000"/>
              </a:srgbClr>
            </a:outerShdw>
          </a:effectLst>
          <a:scene3d>
            <a:camera prst="orthographicFront"/>
            <a:lightRig dir="t" rig="twoPt">
              <a:rot lat="0" lon="0" rev="7200000"/>
            </a:lightRig>
          </a:scene3d>
          <a:sp3d>
            <a:bevelT w="25400" h="19050"/>
            <a:contourClr>
              <a:srgbClr val="FFFFFF"/>
            </a:contourClr>
          </a:sp3d>
        </p:spPr>
        <p:txBody>
          <a:bodyPr anchor="t">
            <a:normAutofit/>
          </a:bodyPr>
          <a:lstStyle>
            <a:lvl1pPr algn="ctr" indent="0" marL="0">
              <a:buNone/>
              <a:defRPr sz="1600"/>
            </a:lvl1pPr>
            <a:lvl2pPr indent="0" marL="457063">
              <a:buNone/>
              <a:defRPr sz="1600"/>
            </a:lvl2pPr>
            <a:lvl3pPr indent="0" marL="914126">
              <a:buNone/>
              <a:defRPr sz="1600"/>
            </a:lvl3pPr>
            <a:lvl4pPr indent="0" marL="1371189">
              <a:buNone/>
              <a:defRPr sz="1600"/>
            </a:lvl4pPr>
            <a:lvl5pPr indent="0" marL="1828251">
              <a:buNone/>
              <a:defRPr sz="1600"/>
            </a:lvl5pPr>
            <a:lvl6pPr indent="0" marL="2285314">
              <a:buNone/>
              <a:defRPr sz="1600"/>
            </a:lvl6pPr>
            <a:lvl7pPr indent="0" marL="2742377">
              <a:buNone/>
              <a:defRPr sz="1600"/>
            </a:lvl7pPr>
            <a:lvl8pPr indent="0" marL="3199440">
              <a:buNone/>
              <a:defRPr sz="1600"/>
            </a:lvl8pPr>
            <a:lvl9pPr indent="0" marL="3656503">
              <a:buNone/>
              <a:defRPr sz="1600"/>
            </a:lvl9pPr>
          </a:lstStyle>
          <a:p>
            <a:r>
              <a:rPr lang="en-US"/>
              <a:t>Click icon to add picture</a:t>
            </a:r>
            <a:endParaRPr dirty="0" lang="en-US"/>
          </a:p>
        </p:txBody>
      </p:sp>
      <p:sp>
        <p:nvSpPr>
          <p:cNvPr id="1048676" name="Text Placeholder 3"/>
          <p:cNvSpPr>
            <a:spLocks noGrp="1"/>
          </p:cNvSpPr>
          <p:nvPr>
            <p:ph type="body" sz="half" idx="18"/>
          </p:nvPr>
        </p:nvSpPr>
        <p:spPr>
          <a:xfrm>
            <a:off x="913557" y="4772161"/>
            <a:ext cx="3298096" cy="1019038"/>
          </a:xfrm>
        </p:spPr>
        <p:txBody>
          <a:bodyPr anchor="t">
            <a:normAutofit/>
          </a:bodyPr>
          <a:lstStyle>
            <a:lvl1pPr algn="ctr" indent="0" marL="0">
              <a:buNone/>
              <a:defRPr sz="1400"/>
            </a:lvl1pPr>
            <a:lvl2pPr indent="0" marL="457063">
              <a:buNone/>
              <a:defRPr sz="1200"/>
            </a:lvl2pPr>
            <a:lvl3pPr indent="0" marL="914126">
              <a:buNone/>
              <a:defRPr sz="1000"/>
            </a:lvl3pPr>
            <a:lvl4pPr indent="0" marL="1371189">
              <a:buNone/>
              <a:defRPr sz="900"/>
            </a:lvl4pPr>
            <a:lvl5pPr indent="0" marL="1828251">
              <a:buNone/>
              <a:defRPr sz="900"/>
            </a:lvl5pPr>
            <a:lvl6pPr indent="0" marL="2285314">
              <a:buNone/>
              <a:defRPr sz="900"/>
            </a:lvl6pPr>
            <a:lvl7pPr indent="0" marL="2742377">
              <a:buNone/>
              <a:defRPr sz="900"/>
            </a:lvl7pPr>
            <a:lvl8pPr indent="0" marL="3199440">
              <a:buNone/>
              <a:defRPr sz="900"/>
            </a:lvl8pPr>
            <a:lvl9pPr indent="0" marL="3656503">
              <a:buNone/>
              <a:defRPr sz="900"/>
            </a:lvl9pPr>
          </a:lstStyle>
          <a:p>
            <a:pPr lvl="0"/>
            <a:r>
              <a:rPr lang="en-US"/>
              <a:t>Click to edit Master text styles</a:t>
            </a:r>
          </a:p>
        </p:txBody>
      </p:sp>
      <p:sp>
        <p:nvSpPr>
          <p:cNvPr id="1048677" name="Text Placeholder 4"/>
          <p:cNvSpPr>
            <a:spLocks noGrp="1"/>
          </p:cNvSpPr>
          <p:nvPr>
            <p:ph type="body" sz="quarter" idx="3"/>
          </p:nvPr>
        </p:nvSpPr>
        <p:spPr>
          <a:xfrm>
            <a:off x="4441544" y="4195899"/>
            <a:ext cx="3298124" cy="576262"/>
          </a:xfrm>
        </p:spPr>
        <p:txBody>
          <a:bodyPr anchor="b">
            <a:noAutofit/>
          </a:bodyPr>
          <a:lstStyle>
            <a:lvl1pPr algn="ctr" indent="0" marL="0">
              <a:lnSpc>
                <a:spcPct val="100000"/>
              </a:lnSpc>
              <a:buNone/>
              <a:defRPr b="0" sz="1999">
                <a:solidFill>
                  <a:schemeClr val="tx1"/>
                </a:solidFill>
              </a:defRPr>
            </a:lvl1pPr>
            <a:lvl2pPr indent="0" marL="457063">
              <a:buNone/>
              <a:defRPr b="1" sz="1999"/>
            </a:lvl2pPr>
            <a:lvl3pPr indent="0" marL="914126">
              <a:buNone/>
              <a:defRPr b="1" sz="1799"/>
            </a:lvl3pPr>
            <a:lvl4pPr indent="0" marL="1371189">
              <a:buNone/>
              <a:defRPr b="1" sz="1600"/>
            </a:lvl4pPr>
            <a:lvl5pPr indent="0" marL="1828251">
              <a:buNone/>
              <a:defRPr b="1" sz="1600"/>
            </a:lvl5pPr>
            <a:lvl6pPr indent="0" marL="2285314">
              <a:buNone/>
              <a:defRPr b="1" sz="1600"/>
            </a:lvl6pPr>
            <a:lvl7pPr indent="0" marL="2742377">
              <a:buNone/>
              <a:defRPr b="1" sz="1600"/>
            </a:lvl7pPr>
            <a:lvl8pPr indent="0" marL="3199440">
              <a:buNone/>
              <a:defRPr b="1" sz="1600"/>
            </a:lvl8pPr>
            <a:lvl9pPr indent="0" marL="3656503">
              <a:buNone/>
              <a:defRPr b="1" sz="1600"/>
            </a:lvl9pPr>
          </a:lstStyle>
          <a:p>
            <a:pPr lvl="0"/>
            <a:r>
              <a:rPr lang="en-US"/>
              <a:t>Click to edit Master text styles</a:t>
            </a:r>
          </a:p>
        </p:txBody>
      </p:sp>
      <p:sp>
        <p:nvSpPr>
          <p:cNvPr id="1048678" name="Picture Placeholder 2"/>
          <p:cNvSpPr>
            <a:spLocks noChangeAspect="1" noGrp="1"/>
          </p:cNvSpPr>
          <p:nvPr>
            <p:ph type="pic" idx="21"/>
          </p:nvPr>
        </p:nvSpPr>
        <p:spPr>
          <a:xfrm>
            <a:off x="4567807" y="2298987"/>
            <a:ext cx="2929762" cy="1524000"/>
          </a:xfrm>
          <a:prstGeom prst="roundRect">
            <a:avLst>
              <a:gd name="adj" fmla="val 0"/>
            </a:avLst>
          </a:prstGeom>
          <a:noFill/>
          <a:ln w="146050" cap="sq">
            <a:solidFill>
              <a:srgbClr val="FFFFFF"/>
            </a:solidFill>
            <a:miter lim="800000"/>
          </a:ln>
          <a:effectLst>
            <a:outerShdw algn="tl" blurRad="55000" dir="5400000" dist="18000" rotWithShape="0">
              <a:srgbClr val="000000">
                <a:alpha val="40000"/>
              </a:srgbClr>
            </a:outerShdw>
          </a:effectLst>
          <a:scene3d>
            <a:camera prst="orthographicFront"/>
            <a:lightRig dir="t" rig="twoPt">
              <a:rot lat="0" lon="0" rev="7200000"/>
            </a:lightRig>
          </a:scene3d>
          <a:sp3d>
            <a:bevelT w="25400" h="19050"/>
            <a:contourClr>
              <a:srgbClr val="FFFFFF"/>
            </a:contourClr>
          </a:sp3d>
        </p:spPr>
        <p:txBody>
          <a:bodyPr anchor="t">
            <a:normAutofit/>
          </a:bodyPr>
          <a:lstStyle>
            <a:lvl1pPr algn="ctr" indent="0" marL="0">
              <a:buNone/>
              <a:defRPr sz="1600"/>
            </a:lvl1pPr>
            <a:lvl2pPr indent="0" marL="457063">
              <a:buNone/>
              <a:defRPr sz="1600"/>
            </a:lvl2pPr>
            <a:lvl3pPr indent="0" marL="914126">
              <a:buNone/>
              <a:defRPr sz="1600"/>
            </a:lvl3pPr>
            <a:lvl4pPr indent="0" marL="1371189">
              <a:buNone/>
              <a:defRPr sz="1600"/>
            </a:lvl4pPr>
            <a:lvl5pPr indent="0" marL="1828251">
              <a:buNone/>
              <a:defRPr sz="1600"/>
            </a:lvl5pPr>
            <a:lvl6pPr indent="0" marL="2285314">
              <a:buNone/>
              <a:defRPr sz="1600"/>
            </a:lvl6pPr>
            <a:lvl7pPr indent="0" marL="2742377">
              <a:buNone/>
              <a:defRPr sz="1600"/>
            </a:lvl7pPr>
            <a:lvl8pPr indent="0" marL="3199440">
              <a:buNone/>
              <a:defRPr sz="1600"/>
            </a:lvl8pPr>
            <a:lvl9pPr indent="0" marL="3656503">
              <a:buNone/>
              <a:defRPr sz="1600"/>
            </a:lvl9pPr>
          </a:lstStyle>
          <a:p>
            <a:r>
              <a:rPr lang="en-US"/>
              <a:t>Click icon to add picture</a:t>
            </a:r>
            <a:endParaRPr dirty="0" lang="en-US"/>
          </a:p>
        </p:txBody>
      </p:sp>
      <p:sp>
        <p:nvSpPr>
          <p:cNvPr id="1048679" name="Text Placeholder 3"/>
          <p:cNvSpPr>
            <a:spLocks noGrp="1"/>
          </p:cNvSpPr>
          <p:nvPr>
            <p:ph type="body" sz="half" idx="19"/>
          </p:nvPr>
        </p:nvSpPr>
        <p:spPr>
          <a:xfrm>
            <a:off x="4440191" y="4772160"/>
            <a:ext cx="3299477" cy="1019038"/>
          </a:xfrm>
        </p:spPr>
        <p:txBody>
          <a:bodyPr anchor="t">
            <a:normAutofit/>
          </a:bodyPr>
          <a:lstStyle>
            <a:lvl1pPr algn="ctr" indent="0" marL="0">
              <a:buNone/>
              <a:defRPr sz="1400"/>
            </a:lvl1pPr>
            <a:lvl2pPr indent="0" marL="457063">
              <a:buNone/>
              <a:defRPr sz="1200"/>
            </a:lvl2pPr>
            <a:lvl3pPr indent="0" marL="914126">
              <a:buNone/>
              <a:defRPr sz="1000"/>
            </a:lvl3pPr>
            <a:lvl4pPr indent="0" marL="1371189">
              <a:buNone/>
              <a:defRPr sz="900"/>
            </a:lvl4pPr>
            <a:lvl5pPr indent="0" marL="1828251">
              <a:buNone/>
              <a:defRPr sz="900"/>
            </a:lvl5pPr>
            <a:lvl6pPr indent="0" marL="2285314">
              <a:buNone/>
              <a:defRPr sz="900"/>
            </a:lvl6pPr>
            <a:lvl7pPr indent="0" marL="2742377">
              <a:buNone/>
              <a:defRPr sz="900"/>
            </a:lvl7pPr>
            <a:lvl8pPr indent="0" marL="3199440">
              <a:buNone/>
              <a:defRPr sz="900"/>
            </a:lvl8pPr>
            <a:lvl9pPr indent="0" marL="3656503">
              <a:buNone/>
              <a:defRPr sz="900"/>
            </a:lvl9pPr>
          </a:lstStyle>
          <a:p>
            <a:pPr lvl="0"/>
            <a:r>
              <a:rPr lang="en-US"/>
              <a:t>Click to edit Master text styles</a:t>
            </a:r>
          </a:p>
        </p:txBody>
      </p:sp>
      <p:sp>
        <p:nvSpPr>
          <p:cNvPr id="1048680" name="Text Placeholder 4"/>
          <p:cNvSpPr>
            <a:spLocks noGrp="1"/>
          </p:cNvSpPr>
          <p:nvPr>
            <p:ph type="body" sz="quarter" idx="13"/>
          </p:nvPr>
        </p:nvSpPr>
        <p:spPr>
          <a:xfrm>
            <a:off x="7971347" y="4195899"/>
            <a:ext cx="3289043" cy="576262"/>
          </a:xfrm>
        </p:spPr>
        <p:txBody>
          <a:bodyPr anchor="b">
            <a:noAutofit/>
          </a:bodyPr>
          <a:lstStyle>
            <a:lvl1pPr algn="ctr" indent="0" marL="0">
              <a:lnSpc>
                <a:spcPct val="100000"/>
              </a:lnSpc>
              <a:buNone/>
              <a:defRPr b="0" sz="1999">
                <a:solidFill>
                  <a:schemeClr val="tx1"/>
                </a:solidFill>
              </a:defRPr>
            </a:lvl1pPr>
            <a:lvl2pPr indent="0" marL="457063">
              <a:buNone/>
              <a:defRPr b="1" sz="1999"/>
            </a:lvl2pPr>
            <a:lvl3pPr indent="0" marL="914126">
              <a:buNone/>
              <a:defRPr b="1" sz="1799"/>
            </a:lvl3pPr>
            <a:lvl4pPr indent="0" marL="1371189">
              <a:buNone/>
              <a:defRPr b="1" sz="1600"/>
            </a:lvl4pPr>
            <a:lvl5pPr indent="0" marL="1828251">
              <a:buNone/>
              <a:defRPr b="1" sz="1600"/>
            </a:lvl5pPr>
            <a:lvl6pPr indent="0" marL="2285314">
              <a:buNone/>
              <a:defRPr b="1" sz="1600"/>
            </a:lvl6pPr>
            <a:lvl7pPr indent="0" marL="2742377">
              <a:buNone/>
              <a:defRPr b="1" sz="1600"/>
            </a:lvl7pPr>
            <a:lvl8pPr indent="0" marL="3199440">
              <a:buNone/>
              <a:defRPr b="1" sz="1600"/>
            </a:lvl8pPr>
            <a:lvl9pPr indent="0" marL="3656503">
              <a:buNone/>
              <a:defRPr b="1" sz="1600"/>
            </a:lvl9pPr>
          </a:lstStyle>
          <a:p>
            <a:pPr lvl="0"/>
            <a:r>
              <a:rPr lang="en-US"/>
              <a:t>Click to edit Master text styles</a:t>
            </a:r>
          </a:p>
        </p:txBody>
      </p:sp>
      <p:sp>
        <p:nvSpPr>
          <p:cNvPr id="1048681" name="Picture Placeholder 2"/>
          <p:cNvSpPr>
            <a:spLocks noChangeAspect="1" noGrp="1"/>
          </p:cNvSpPr>
          <p:nvPr>
            <p:ph type="pic" idx="22"/>
          </p:nvPr>
        </p:nvSpPr>
        <p:spPr>
          <a:xfrm>
            <a:off x="8150681" y="2298987"/>
            <a:ext cx="2931349" cy="1524000"/>
          </a:xfrm>
          <a:prstGeom prst="roundRect">
            <a:avLst>
              <a:gd name="adj" fmla="val 0"/>
            </a:avLst>
          </a:prstGeom>
          <a:noFill/>
          <a:ln w="146050" cap="sq">
            <a:solidFill>
              <a:srgbClr val="FFFFFF"/>
            </a:solidFill>
            <a:miter lim="800000"/>
          </a:ln>
          <a:effectLst>
            <a:outerShdw algn="tl" blurRad="55000" dir="5400000" dist="18000" rotWithShape="0">
              <a:srgbClr val="000000">
                <a:alpha val="40000"/>
              </a:srgbClr>
            </a:outerShdw>
          </a:effectLst>
          <a:scene3d>
            <a:camera prst="orthographicFront"/>
            <a:lightRig dir="t" rig="twoPt">
              <a:rot lat="0" lon="0" rev="7200000"/>
            </a:lightRig>
          </a:scene3d>
          <a:sp3d>
            <a:bevelT w="25400" h="19050"/>
            <a:contourClr>
              <a:srgbClr val="FFFFFF"/>
            </a:contourClr>
          </a:sp3d>
        </p:spPr>
        <p:txBody>
          <a:bodyPr anchor="t">
            <a:normAutofit/>
          </a:bodyPr>
          <a:lstStyle>
            <a:lvl1pPr algn="ctr" indent="0" marL="0">
              <a:buNone/>
              <a:defRPr sz="1600"/>
            </a:lvl1pPr>
            <a:lvl2pPr indent="0" marL="457063">
              <a:buNone/>
              <a:defRPr sz="1600"/>
            </a:lvl2pPr>
            <a:lvl3pPr indent="0" marL="914126">
              <a:buNone/>
              <a:defRPr sz="1600"/>
            </a:lvl3pPr>
            <a:lvl4pPr indent="0" marL="1371189">
              <a:buNone/>
              <a:defRPr sz="1600"/>
            </a:lvl4pPr>
            <a:lvl5pPr indent="0" marL="1828251">
              <a:buNone/>
              <a:defRPr sz="1600"/>
            </a:lvl5pPr>
            <a:lvl6pPr indent="0" marL="2285314">
              <a:buNone/>
              <a:defRPr sz="1600"/>
            </a:lvl6pPr>
            <a:lvl7pPr indent="0" marL="2742377">
              <a:buNone/>
              <a:defRPr sz="1600"/>
            </a:lvl7pPr>
            <a:lvl8pPr indent="0" marL="3199440">
              <a:buNone/>
              <a:defRPr sz="1600"/>
            </a:lvl8pPr>
            <a:lvl9pPr indent="0" marL="3656503">
              <a:buNone/>
              <a:defRPr sz="1600"/>
            </a:lvl9pPr>
          </a:lstStyle>
          <a:p>
            <a:r>
              <a:rPr lang="en-US"/>
              <a:t>Click icon to add picture</a:t>
            </a:r>
            <a:endParaRPr dirty="0" lang="en-US"/>
          </a:p>
        </p:txBody>
      </p:sp>
      <p:sp>
        <p:nvSpPr>
          <p:cNvPr id="1048682" name="Text Placeholder 3"/>
          <p:cNvSpPr>
            <a:spLocks noGrp="1"/>
          </p:cNvSpPr>
          <p:nvPr>
            <p:ph type="body" sz="half" idx="20"/>
          </p:nvPr>
        </p:nvSpPr>
        <p:spPr>
          <a:xfrm>
            <a:off x="7971222" y="4772162"/>
            <a:ext cx="3293400" cy="1019037"/>
          </a:xfrm>
        </p:spPr>
        <p:txBody>
          <a:bodyPr anchor="t">
            <a:normAutofit/>
          </a:bodyPr>
          <a:lstStyle>
            <a:lvl1pPr algn="ctr" indent="0" marL="0">
              <a:buNone/>
              <a:defRPr sz="1400"/>
            </a:lvl1pPr>
            <a:lvl2pPr indent="0" marL="457063">
              <a:buNone/>
              <a:defRPr sz="1200"/>
            </a:lvl2pPr>
            <a:lvl3pPr indent="0" marL="914126">
              <a:buNone/>
              <a:defRPr sz="1000"/>
            </a:lvl3pPr>
            <a:lvl4pPr indent="0" marL="1371189">
              <a:buNone/>
              <a:defRPr sz="900"/>
            </a:lvl4pPr>
            <a:lvl5pPr indent="0" marL="1828251">
              <a:buNone/>
              <a:defRPr sz="900"/>
            </a:lvl5pPr>
            <a:lvl6pPr indent="0" marL="2285314">
              <a:buNone/>
              <a:defRPr sz="900"/>
            </a:lvl6pPr>
            <a:lvl7pPr indent="0" marL="2742377">
              <a:buNone/>
              <a:defRPr sz="900"/>
            </a:lvl7pPr>
            <a:lvl8pPr indent="0" marL="3199440">
              <a:buNone/>
              <a:defRPr sz="900"/>
            </a:lvl8pPr>
            <a:lvl9pPr indent="0" marL="3656503">
              <a:buNone/>
              <a:defRPr sz="900"/>
            </a:lvl9pPr>
          </a:lstStyle>
          <a:p>
            <a:pPr lvl="0"/>
            <a:r>
              <a:rPr lang="en-US"/>
              <a:t>Click to edit Master text styles</a:t>
            </a:r>
          </a:p>
        </p:txBody>
      </p:sp>
      <p:sp>
        <p:nvSpPr>
          <p:cNvPr id="1048683" name="Date Placeholder 2"/>
          <p:cNvSpPr>
            <a:spLocks noGrp="1"/>
          </p:cNvSpPr>
          <p:nvPr>
            <p:ph type="dt" sz="half" idx="10"/>
          </p:nvPr>
        </p:nvSpPr>
        <p:spPr/>
        <p:txBody>
          <a:bodyPr/>
          <a:p>
            <a:fld id="{03F41C87-7AD9-4845-A077-840E4A0F3F06}" type="datetimeFigureOut">
              <a:rPr lang="en-US" smtClean="0"/>
              <a:t>8/7/2024</a:t>
            </a:fld>
            <a:endParaRPr lang="en-US"/>
          </a:p>
        </p:txBody>
      </p:sp>
      <p:sp>
        <p:nvSpPr>
          <p:cNvPr id="1048684" name="Footer Placeholder 3"/>
          <p:cNvSpPr>
            <a:spLocks noGrp="1"/>
          </p:cNvSpPr>
          <p:nvPr>
            <p:ph type="ftr" sz="quarter" idx="11"/>
          </p:nvPr>
        </p:nvSpPr>
        <p:spPr/>
        <p:txBody>
          <a:bodyPr/>
          <a:p>
            <a:endParaRPr dirty="0" lang="en-US"/>
          </a:p>
        </p:txBody>
      </p:sp>
      <p:sp>
        <p:nvSpPr>
          <p:cNvPr id="1048685" name="Slide Number Placeholder 4"/>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63" name=""/>
        <p:cNvGrpSpPr/>
        <p:nvPr/>
      </p:nvGrpSpPr>
      <p:grpSpPr>
        <a:xfrm>
          <a:off x="0" y="0"/>
          <a:ext cx="0" cy="0"/>
          <a:chOff x="0" y="0"/>
          <a:chExt cx="0" cy="0"/>
        </a:xfrm>
      </p:grpSpPr>
      <p:sp>
        <p:nvSpPr>
          <p:cNvPr id="1048740" name="Title 1"/>
          <p:cNvSpPr>
            <a:spLocks noGrp="1"/>
          </p:cNvSpPr>
          <p:nvPr>
            <p:ph type="title"/>
          </p:nvPr>
        </p:nvSpPr>
        <p:spPr/>
        <p:txBody>
          <a:bodyPr/>
          <a:p>
            <a:r>
              <a:rPr lang="en-US"/>
              <a:t>Click to edit Master title style</a:t>
            </a:r>
            <a:endParaRPr dirty="0" lang="en-US"/>
          </a:p>
        </p:txBody>
      </p:sp>
      <p:sp>
        <p:nvSpPr>
          <p:cNvPr id="1048741"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42" name="Date Placeholder 3"/>
          <p:cNvSpPr>
            <a:spLocks noGrp="1"/>
          </p:cNvSpPr>
          <p:nvPr>
            <p:ph type="dt" sz="half" idx="10"/>
          </p:nvPr>
        </p:nvSpPr>
        <p:spPr/>
        <p:txBody>
          <a:bodyPr/>
          <a:p>
            <a:fld id="{03F41C87-7AD9-4845-A077-840E4A0F3F06}" type="datetimeFigureOut">
              <a:rPr lang="en-US" smtClean="0"/>
              <a:t>8/7/2024</a:t>
            </a:fld>
            <a:endParaRPr lang="en-US"/>
          </a:p>
        </p:txBody>
      </p:sp>
      <p:sp>
        <p:nvSpPr>
          <p:cNvPr id="1048743" name="Footer Placeholder 4"/>
          <p:cNvSpPr>
            <a:spLocks noGrp="1"/>
          </p:cNvSpPr>
          <p:nvPr>
            <p:ph type="ftr" sz="quarter" idx="11"/>
          </p:nvPr>
        </p:nvSpPr>
        <p:spPr/>
        <p:txBody>
          <a:bodyPr/>
          <a:p>
            <a:endParaRPr dirty="0" lang="en-US"/>
          </a:p>
        </p:txBody>
      </p:sp>
      <p:sp>
        <p:nvSpPr>
          <p:cNvPr id="1048744" name="Slide Number Placeholder 5"/>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57" name=""/>
        <p:cNvGrpSpPr/>
        <p:nvPr/>
      </p:nvGrpSpPr>
      <p:grpSpPr>
        <a:xfrm>
          <a:off x="0" y="0"/>
          <a:ext cx="0" cy="0"/>
          <a:chOff x="0" y="0"/>
          <a:chExt cx="0" cy="0"/>
        </a:xfrm>
      </p:grpSpPr>
      <p:sp>
        <p:nvSpPr>
          <p:cNvPr id="1048699" name="Vertical Title 1"/>
          <p:cNvSpPr>
            <a:spLocks noGrp="1"/>
          </p:cNvSpPr>
          <p:nvPr>
            <p:ph type="title" orient="vert"/>
          </p:nvPr>
        </p:nvSpPr>
        <p:spPr>
          <a:xfrm>
            <a:off x="8722628" y="609600"/>
            <a:ext cx="2541995" cy="5181601"/>
          </a:xfrm>
        </p:spPr>
        <p:txBody>
          <a:bodyPr vert="eaVert"/>
          <a:lstStyle>
            <a:lvl1pPr algn="l"/>
          </a:lstStyle>
          <a:p>
            <a:r>
              <a:rPr lang="en-US"/>
              <a:t>Click to edit Master title style</a:t>
            </a:r>
            <a:endParaRPr dirty="0" lang="en-US"/>
          </a:p>
        </p:txBody>
      </p:sp>
      <p:sp>
        <p:nvSpPr>
          <p:cNvPr id="1048700" name="Vertical Text Placeholder 2"/>
          <p:cNvSpPr>
            <a:spLocks noGrp="1"/>
          </p:cNvSpPr>
          <p:nvPr>
            <p:ph type="body" orient="vert" idx="1"/>
          </p:nvPr>
        </p:nvSpPr>
        <p:spPr>
          <a:xfrm>
            <a:off x="913556" y="609600"/>
            <a:ext cx="7656711" cy="5181601"/>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01" name="Date Placeholder 3"/>
          <p:cNvSpPr>
            <a:spLocks noGrp="1"/>
          </p:cNvSpPr>
          <p:nvPr>
            <p:ph type="dt" sz="half" idx="10"/>
          </p:nvPr>
        </p:nvSpPr>
        <p:spPr/>
        <p:txBody>
          <a:bodyPr/>
          <a:p>
            <a:fld id="{03F41C87-7AD9-4845-A077-840E4A0F3F06}" type="datetimeFigureOut">
              <a:rPr lang="en-US" smtClean="0"/>
              <a:t>8/7/2024</a:t>
            </a:fld>
            <a:endParaRPr lang="en-US"/>
          </a:p>
        </p:txBody>
      </p:sp>
      <p:sp>
        <p:nvSpPr>
          <p:cNvPr id="1048702" name="Footer Placeholder 4"/>
          <p:cNvSpPr>
            <a:spLocks noGrp="1"/>
          </p:cNvSpPr>
          <p:nvPr>
            <p:ph type="ftr" sz="quarter" idx="11"/>
          </p:nvPr>
        </p:nvSpPr>
        <p:spPr/>
        <p:txBody>
          <a:bodyPr/>
          <a:p>
            <a:endParaRPr dirty="0" lang="en-US"/>
          </a:p>
        </p:txBody>
      </p:sp>
      <p:sp>
        <p:nvSpPr>
          <p:cNvPr id="1048703" name="Slide Number Placeholder 5"/>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41" name=""/>
        <p:cNvGrpSpPr/>
        <p:nvPr/>
      </p:nvGrpSpPr>
      <p:grpSpPr>
        <a:xfrm>
          <a:off x="0" y="0"/>
          <a:ext cx="0" cy="0"/>
          <a:chOff x="0" y="0"/>
          <a:chExt cx="0" cy="0"/>
        </a:xfrm>
      </p:grpSpPr>
      <p:sp>
        <p:nvSpPr>
          <p:cNvPr id="1048606" name="Title 1"/>
          <p:cNvSpPr>
            <a:spLocks noGrp="1"/>
          </p:cNvSpPr>
          <p:nvPr>
            <p:ph type="title"/>
          </p:nvPr>
        </p:nvSpPr>
        <p:spPr/>
        <p:txBody>
          <a:bodyPr/>
          <a:p>
            <a:r>
              <a:rPr lang="en-US"/>
              <a:t>Click to edit Master title style</a:t>
            </a:r>
            <a:endParaRPr dirty="0" lang="en-US"/>
          </a:p>
        </p:txBody>
      </p:sp>
      <p:sp>
        <p:nvSpPr>
          <p:cNvPr id="1048607"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08" name="Date Placeholder 3"/>
          <p:cNvSpPr>
            <a:spLocks noGrp="1"/>
          </p:cNvSpPr>
          <p:nvPr>
            <p:ph type="dt" sz="half" idx="10"/>
          </p:nvPr>
        </p:nvSpPr>
        <p:spPr/>
        <p:txBody>
          <a:bodyPr/>
          <a:p>
            <a:fld id="{03F41C87-7AD9-4845-A077-840E4A0F3F06}" type="datetimeFigureOut">
              <a:rPr lang="en-US" smtClean="0"/>
              <a:t>8/7/2024</a:t>
            </a:fld>
            <a:endParaRPr lang="en-US"/>
          </a:p>
        </p:txBody>
      </p:sp>
      <p:sp>
        <p:nvSpPr>
          <p:cNvPr id="1048609" name="Footer Placeholder 4"/>
          <p:cNvSpPr>
            <a:spLocks noGrp="1"/>
          </p:cNvSpPr>
          <p:nvPr>
            <p:ph type="ftr" sz="quarter" idx="11"/>
          </p:nvPr>
        </p:nvSpPr>
        <p:spPr/>
        <p:txBody>
          <a:bodyPr/>
          <a:p>
            <a:endParaRPr dirty="0" lang="en-US"/>
          </a:p>
        </p:txBody>
      </p:sp>
      <p:sp>
        <p:nvSpPr>
          <p:cNvPr id="1048610" name="Slide Number Placeholder 5"/>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55" name=""/>
        <p:cNvGrpSpPr/>
        <p:nvPr/>
      </p:nvGrpSpPr>
      <p:grpSpPr>
        <a:xfrm>
          <a:off x="0" y="0"/>
          <a:ext cx="0" cy="0"/>
          <a:chOff x="0" y="0"/>
          <a:chExt cx="0" cy="0"/>
        </a:xfrm>
      </p:grpSpPr>
      <p:sp>
        <p:nvSpPr>
          <p:cNvPr id="1048686" name="Title 1"/>
          <p:cNvSpPr>
            <a:spLocks noGrp="1"/>
          </p:cNvSpPr>
          <p:nvPr>
            <p:ph type="title"/>
          </p:nvPr>
        </p:nvSpPr>
        <p:spPr>
          <a:xfrm>
            <a:off x="1228924" y="657227"/>
            <a:ext cx="9730977" cy="2852737"/>
          </a:xfrm>
        </p:spPr>
        <p:txBody>
          <a:bodyPr anchor="b">
            <a:normAutofit/>
          </a:bodyPr>
          <a:lstStyle>
            <a:lvl1pPr>
              <a:defRPr sz="3399"/>
            </a:lvl1pPr>
          </a:lstStyle>
          <a:p>
            <a:r>
              <a:rPr lang="en-US"/>
              <a:t>Click to edit Master title style</a:t>
            </a:r>
            <a:endParaRPr dirty="0" lang="en-US"/>
          </a:p>
        </p:txBody>
      </p:sp>
      <p:sp>
        <p:nvSpPr>
          <p:cNvPr id="1048687" name="Text Placeholder 2"/>
          <p:cNvSpPr>
            <a:spLocks noGrp="1"/>
          </p:cNvSpPr>
          <p:nvPr>
            <p:ph type="body" idx="1"/>
          </p:nvPr>
        </p:nvSpPr>
        <p:spPr>
          <a:xfrm>
            <a:off x="1228924" y="3602039"/>
            <a:ext cx="9730977" cy="1500187"/>
          </a:xfrm>
        </p:spPr>
        <p:txBody>
          <a:bodyPr/>
          <a:lstStyle>
            <a:lvl1pPr algn="ctr" indent="0" marL="0">
              <a:buNone/>
              <a:defRPr sz="2399">
                <a:solidFill>
                  <a:schemeClr val="tx1">
                    <a:tint val="75000"/>
                  </a:schemeClr>
                </a:solidFill>
              </a:defRPr>
            </a:lvl1pPr>
            <a:lvl2pPr indent="0" marL="457063">
              <a:buNone/>
              <a:defRPr sz="1999">
                <a:solidFill>
                  <a:schemeClr val="tx1">
                    <a:tint val="75000"/>
                  </a:schemeClr>
                </a:solidFill>
              </a:defRPr>
            </a:lvl2pPr>
            <a:lvl3pPr indent="0" marL="914126">
              <a:buNone/>
              <a:defRPr sz="1799">
                <a:solidFill>
                  <a:schemeClr val="tx1">
                    <a:tint val="75000"/>
                  </a:schemeClr>
                </a:solidFill>
              </a:defRPr>
            </a:lvl3pPr>
            <a:lvl4pPr indent="0" marL="1371189">
              <a:buNone/>
              <a:defRPr sz="1600">
                <a:solidFill>
                  <a:schemeClr val="tx1">
                    <a:tint val="75000"/>
                  </a:schemeClr>
                </a:solidFill>
              </a:defRPr>
            </a:lvl4pPr>
            <a:lvl5pPr indent="0" marL="1828251">
              <a:buNone/>
              <a:defRPr sz="1600">
                <a:solidFill>
                  <a:schemeClr val="tx1">
                    <a:tint val="75000"/>
                  </a:schemeClr>
                </a:solidFill>
              </a:defRPr>
            </a:lvl5pPr>
            <a:lvl6pPr indent="0" marL="2285314">
              <a:buNone/>
              <a:defRPr sz="1600">
                <a:solidFill>
                  <a:schemeClr val="tx1">
                    <a:tint val="75000"/>
                  </a:schemeClr>
                </a:solidFill>
              </a:defRPr>
            </a:lvl6pPr>
            <a:lvl7pPr indent="0" marL="2742377">
              <a:buNone/>
              <a:defRPr sz="1600">
                <a:solidFill>
                  <a:schemeClr val="tx1">
                    <a:tint val="75000"/>
                  </a:schemeClr>
                </a:solidFill>
              </a:defRPr>
            </a:lvl7pPr>
            <a:lvl8pPr indent="0" marL="3199440">
              <a:buNone/>
              <a:defRPr sz="1600">
                <a:solidFill>
                  <a:schemeClr val="tx1">
                    <a:tint val="75000"/>
                  </a:schemeClr>
                </a:solidFill>
              </a:defRPr>
            </a:lvl8pPr>
            <a:lvl9pPr indent="0" marL="3656503">
              <a:buNone/>
              <a:defRPr sz="1600">
                <a:solidFill>
                  <a:schemeClr val="tx1">
                    <a:tint val="75000"/>
                  </a:schemeClr>
                </a:solidFill>
              </a:defRPr>
            </a:lvl9pPr>
          </a:lstStyle>
          <a:p>
            <a:pPr lvl="0"/>
            <a:r>
              <a:rPr lang="en-US"/>
              <a:t>Click to edit Master text styles</a:t>
            </a:r>
          </a:p>
        </p:txBody>
      </p:sp>
      <p:sp>
        <p:nvSpPr>
          <p:cNvPr id="1048688" name="Date Placeholder 3"/>
          <p:cNvSpPr>
            <a:spLocks noGrp="1"/>
          </p:cNvSpPr>
          <p:nvPr>
            <p:ph type="dt" sz="half" idx="10"/>
          </p:nvPr>
        </p:nvSpPr>
        <p:spPr/>
        <p:txBody>
          <a:bodyPr/>
          <a:p>
            <a:fld id="{03F41C87-7AD9-4845-A077-840E4A0F3F06}" type="datetimeFigureOut">
              <a:rPr lang="en-US" smtClean="0"/>
              <a:t>8/7/2024</a:t>
            </a:fld>
            <a:endParaRPr lang="en-US"/>
          </a:p>
        </p:txBody>
      </p:sp>
      <p:sp>
        <p:nvSpPr>
          <p:cNvPr id="1048689" name="Footer Placeholder 4"/>
          <p:cNvSpPr>
            <a:spLocks noGrp="1"/>
          </p:cNvSpPr>
          <p:nvPr>
            <p:ph type="ftr" sz="quarter" idx="11"/>
          </p:nvPr>
        </p:nvSpPr>
        <p:spPr/>
        <p:txBody>
          <a:bodyPr/>
          <a:p>
            <a:endParaRPr dirty="0" lang="en-US"/>
          </a:p>
        </p:txBody>
      </p:sp>
      <p:sp>
        <p:nvSpPr>
          <p:cNvPr id="1048690" name="Slide Number Placeholder 5"/>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60" name=""/>
        <p:cNvGrpSpPr/>
        <p:nvPr/>
      </p:nvGrpSpPr>
      <p:grpSpPr>
        <a:xfrm>
          <a:off x="0" y="0"/>
          <a:ext cx="0" cy="0"/>
          <a:chOff x="0" y="0"/>
          <a:chExt cx="0" cy="0"/>
        </a:xfrm>
      </p:grpSpPr>
      <p:sp>
        <p:nvSpPr>
          <p:cNvPr id="1048718" name="Title 1"/>
          <p:cNvSpPr>
            <a:spLocks noGrp="1"/>
          </p:cNvSpPr>
          <p:nvPr>
            <p:ph type="title"/>
          </p:nvPr>
        </p:nvSpPr>
        <p:spPr>
          <a:xfrm>
            <a:off x="913557" y="609601"/>
            <a:ext cx="10351065" cy="1326321"/>
          </a:xfrm>
        </p:spPr>
        <p:txBody>
          <a:bodyPr/>
          <a:p>
            <a:r>
              <a:rPr lang="en-US"/>
              <a:t>Click to edit Master title style</a:t>
            </a:r>
            <a:endParaRPr dirty="0" lang="en-US"/>
          </a:p>
        </p:txBody>
      </p:sp>
      <p:sp>
        <p:nvSpPr>
          <p:cNvPr id="1048719" name="Content Placeholder 2"/>
          <p:cNvSpPr>
            <a:spLocks noGrp="1"/>
          </p:cNvSpPr>
          <p:nvPr>
            <p:ph sz="half" idx="1"/>
          </p:nvPr>
        </p:nvSpPr>
        <p:spPr>
          <a:xfrm>
            <a:off x="913557" y="2088320"/>
            <a:ext cx="5104674" cy="3702881"/>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20" name="Content Placeholder 3"/>
          <p:cNvSpPr>
            <a:spLocks noGrp="1"/>
          </p:cNvSpPr>
          <p:nvPr>
            <p:ph sz="half" idx="2"/>
          </p:nvPr>
        </p:nvSpPr>
        <p:spPr>
          <a:xfrm>
            <a:off x="6171796" y="2088320"/>
            <a:ext cx="5092827" cy="3702881"/>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21" name="Date Placeholder 4"/>
          <p:cNvSpPr>
            <a:spLocks noGrp="1"/>
          </p:cNvSpPr>
          <p:nvPr>
            <p:ph type="dt" sz="half" idx="10"/>
          </p:nvPr>
        </p:nvSpPr>
        <p:spPr/>
        <p:txBody>
          <a:bodyPr/>
          <a:p>
            <a:fld id="{03F41C87-7AD9-4845-A077-840E4A0F3F06}" type="datetimeFigureOut">
              <a:rPr lang="en-US" smtClean="0"/>
              <a:t>8/7/2024</a:t>
            </a:fld>
            <a:endParaRPr lang="en-US"/>
          </a:p>
        </p:txBody>
      </p:sp>
      <p:sp>
        <p:nvSpPr>
          <p:cNvPr id="1048722" name="Footer Placeholder 5"/>
          <p:cNvSpPr>
            <a:spLocks noGrp="1"/>
          </p:cNvSpPr>
          <p:nvPr>
            <p:ph type="ftr" sz="quarter" idx="11"/>
          </p:nvPr>
        </p:nvSpPr>
        <p:spPr/>
        <p:txBody>
          <a:bodyPr/>
          <a:p>
            <a:endParaRPr dirty="0" lang="en-US"/>
          </a:p>
        </p:txBody>
      </p:sp>
      <p:sp>
        <p:nvSpPr>
          <p:cNvPr id="1048723" name="Slide Number Placeholder 6"/>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56" name=""/>
        <p:cNvGrpSpPr/>
        <p:nvPr/>
      </p:nvGrpSpPr>
      <p:grpSpPr>
        <a:xfrm>
          <a:off x="0" y="0"/>
          <a:ext cx="0" cy="0"/>
          <a:chOff x="0" y="0"/>
          <a:chExt cx="0" cy="0"/>
        </a:xfrm>
      </p:grpSpPr>
      <p:sp>
        <p:nvSpPr>
          <p:cNvPr id="1048691" name="Title 1"/>
          <p:cNvSpPr>
            <a:spLocks noGrp="1"/>
          </p:cNvSpPr>
          <p:nvPr>
            <p:ph type="title"/>
          </p:nvPr>
        </p:nvSpPr>
        <p:spPr>
          <a:xfrm>
            <a:off x="913557" y="609601"/>
            <a:ext cx="10351065" cy="1325563"/>
          </a:xfrm>
        </p:spPr>
        <p:txBody>
          <a:bodyPr/>
          <a:p>
            <a:r>
              <a:rPr lang="en-US"/>
              <a:t>Click to edit Master title style</a:t>
            </a:r>
            <a:endParaRPr dirty="0" lang="en-US"/>
          </a:p>
        </p:txBody>
      </p:sp>
      <p:sp>
        <p:nvSpPr>
          <p:cNvPr id="1048692" name="Text Placeholder 2"/>
          <p:cNvSpPr>
            <a:spLocks noGrp="1"/>
          </p:cNvSpPr>
          <p:nvPr>
            <p:ph type="body" idx="1"/>
          </p:nvPr>
        </p:nvSpPr>
        <p:spPr>
          <a:xfrm>
            <a:off x="1141507" y="2088320"/>
            <a:ext cx="4877928" cy="823912"/>
          </a:xfrm>
        </p:spPr>
        <p:txBody>
          <a:bodyPr anchor="b"/>
          <a:lstStyle>
            <a:lvl1pPr indent="0" marL="0">
              <a:lnSpc>
                <a:spcPct val="100000"/>
              </a:lnSpc>
              <a:buNone/>
              <a:defRPr b="1" sz="2399"/>
            </a:lvl1pPr>
            <a:lvl2pPr indent="0" marL="457063">
              <a:buNone/>
              <a:defRPr b="1" sz="1999"/>
            </a:lvl2pPr>
            <a:lvl3pPr indent="0" marL="914126">
              <a:buNone/>
              <a:defRPr b="1" sz="1799"/>
            </a:lvl3pPr>
            <a:lvl4pPr indent="0" marL="1371189">
              <a:buNone/>
              <a:defRPr b="1" sz="1600"/>
            </a:lvl4pPr>
            <a:lvl5pPr indent="0" marL="1828251">
              <a:buNone/>
              <a:defRPr b="1" sz="1600"/>
            </a:lvl5pPr>
            <a:lvl6pPr indent="0" marL="2285314">
              <a:buNone/>
              <a:defRPr b="1" sz="1600"/>
            </a:lvl6pPr>
            <a:lvl7pPr indent="0" marL="2742377">
              <a:buNone/>
              <a:defRPr b="1" sz="1600"/>
            </a:lvl7pPr>
            <a:lvl8pPr indent="0" marL="3199440">
              <a:buNone/>
              <a:defRPr b="1" sz="1600"/>
            </a:lvl8pPr>
            <a:lvl9pPr indent="0" marL="3656503">
              <a:buNone/>
              <a:defRPr b="1" sz="1600"/>
            </a:lvl9pPr>
          </a:lstStyle>
          <a:p>
            <a:pPr lvl="0"/>
            <a:r>
              <a:rPr lang="en-US"/>
              <a:t>Click to edit Master text styles</a:t>
            </a:r>
          </a:p>
        </p:txBody>
      </p:sp>
      <p:sp>
        <p:nvSpPr>
          <p:cNvPr id="1048693" name="Content Placeholder 3"/>
          <p:cNvSpPr>
            <a:spLocks noGrp="1"/>
          </p:cNvSpPr>
          <p:nvPr>
            <p:ph sz="half" idx="2"/>
          </p:nvPr>
        </p:nvSpPr>
        <p:spPr>
          <a:xfrm>
            <a:off x="913557" y="2912232"/>
            <a:ext cx="5105878" cy="287896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94" name="Text Placeholder 4"/>
          <p:cNvSpPr>
            <a:spLocks noGrp="1"/>
          </p:cNvSpPr>
          <p:nvPr>
            <p:ph type="body" sz="quarter" idx="3"/>
          </p:nvPr>
        </p:nvSpPr>
        <p:spPr>
          <a:xfrm>
            <a:off x="6400336" y="2088320"/>
            <a:ext cx="4864287" cy="823912"/>
          </a:xfrm>
        </p:spPr>
        <p:txBody>
          <a:bodyPr anchor="b"/>
          <a:lstStyle>
            <a:lvl1pPr indent="0" marL="0">
              <a:lnSpc>
                <a:spcPct val="100000"/>
              </a:lnSpc>
              <a:buNone/>
              <a:defRPr b="1" sz="2399"/>
            </a:lvl1pPr>
            <a:lvl2pPr indent="0" marL="457063">
              <a:buNone/>
              <a:defRPr b="1" sz="1999"/>
            </a:lvl2pPr>
            <a:lvl3pPr indent="0" marL="914126">
              <a:buNone/>
              <a:defRPr b="1" sz="1799"/>
            </a:lvl3pPr>
            <a:lvl4pPr indent="0" marL="1371189">
              <a:buNone/>
              <a:defRPr b="1" sz="1600"/>
            </a:lvl4pPr>
            <a:lvl5pPr indent="0" marL="1828251">
              <a:buNone/>
              <a:defRPr b="1" sz="1600"/>
            </a:lvl5pPr>
            <a:lvl6pPr indent="0" marL="2285314">
              <a:buNone/>
              <a:defRPr b="1" sz="1600"/>
            </a:lvl6pPr>
            <a:lvl7pPr indent="0" marL="2742377">
              <a:buNone/>
              <a:defRPr b="1" sz="1600"/>
            </a:lvl7pPr>
            <a:lvl8pPr indent="0" marL="3199440">
              <a:buNone/>
              <a:defRPr b="1" sz="1600"/>
            </a:lvl8pPr>
            <a:lvl9pPr indent="0" marL="3656503">
              <a:buNone/>
              <a:defRPr b="1" sz="1600"/>
            </a:lvl9pPr>
          </a:lstStyle>
          <a:p>
            <a:pPr lvl="0"/>
            <a:r>
              <a:rPr lang="en-US"/>
              <a:t>Click to edit Master text styles</a:t>
            </a:r>
          </a:p>
        </p:txBody>
      </p:sp>
      <p:sp>
        <p:nvSpPr>
          <p:cNvPr id="1048695" name="Content Placeholder 5"/>
          <p:cNvSpPr>
            <a:spLocks noGrp="1"/>
          </p:cNvSpPr>
          <p:nvPr>
            <p:ph sz="quarter" idx="4"/>
          </p:nvPr>
        </p:nvSpPr>
        <p:spPr>
          <a:xfrm>
            <a:off x="6170593" y="2912232"/>
            <a:ext cx="5094030" cy="287896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96" name="Date Placeholder 6"/>
          <p:cNvSpPr>
            <a:spLocks noGrp="1"/>
          </p:cNvSpPr>
          <p:nvPr>
            <p:ph type="dt" sz="half" idx="10"/>
          </p:nvPr>
        </p:nvSpPr>
        <p:spPr/>
        <p:txBody>
          <a:bodyPr/>
          <a:p>
            <a:fld id="{03F41C87-7AD9-4845-A077-840E4A0F3F06}" type="datetimeFigureOut">
              <a:rPr lang="en-US" smtClean="0"/>
              <a:t>8/7/2024</a:t>
            </a:fld>
            <a:endParaRPr lang="en-US"/>
          </a:p>
        </p:txBody>
      </p:sp>
      <p:sp>
        <p:nvSpPr>
          <p:cNvPr id="1048697" name="Footer Placeholder 7"/>
          <p:cNvSpPr>
            <a:spLocks noGrp="1"/>
          </p:cNvSpPr>
          <p:nvPr>
            <p:ph type="ftr" sz="quarter" idx="11"/>
          </p:nvPr>
        </p:nvSpPr>
        <p:spPr/>
        <p:txBody>
          <a:bodyPr/>
          <a:p>
            <a:endParaRPr dirty="0" lang="en-US"/>
          </a:p>
        </p:txBody>
      </p:sp>
      <p:sp>
        <p:nvSpPr>
          <p:cNvPr id="1048698" name="Slide Number Placeholder 8"/>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50" name=""/>
        <p:cNvGrpSpPr/>
        <p:nvPr/>
      </p:nvGrpSpPr>
      <p:grpSpPr>
        <a:xfrm>
          <a:off x="0" y="0"/>
          <a:ext cx="0" cy="0"/>
          <a:chOff x="0" y="0"/>
          <a:chExt cx="0" cy="0"/>
        </a:xfrm>
      </p:grpSpPr>
      <p:sp>
        <p:nvSpPr>
          <p:cNvPr id="1048653" name="Title 1"/>
          <p:cNvSpPr>
            <a:spLocks noGrp="1"/>
          </p:cNvSpPr>
          <p:nvPr>
            <p:ph type="title"/>
          </p:nvPr>
        </p:nvSpPr>
        <p:spPr/>
        <p:txBody>
          <a:bodyPr/>
          <a:p>
            <a:r>
              <a:rPr lang="en-US"/>
              <a:t>Click to edit Master title style</a:t>
            </a:r>
            <a:endParaRPr dirty="0" lang="en-US"/>
          </a:p>
        </p:txBody>
      </p:sp>
      <p:sp>
        <p:nvSpPr>
          <p:cNvPr id="1048654" name="Date Placeholder 2"/>
          <p:cNvSpPr>
            <a:spLocks noGrp="1"/>
          </p:cNvSpPr>
          <p:nvPr>
            <p:ph type="dt" sz="half" idx="10"/>
          </p:nvPr>
        </p:nvSpPr>
        <p:spPr/>
        <p:txBody>
          <a:bodyPr/>
          <a:p>
            <a:fld id="{03F41C87-7AD9-4845-A077-840E4A0F3F06}" type="datetimeFigureOut">
              <a:rPr lang="en-US" smtClean="0"/>
              <a:t>8/7/2024</a:t>
            </a:fld>
            <a:endParaRPr lang="en-US"/>
          </a:p>
        </p:txBody>
      </p:sp>
      <p:sp>
        <p:nvSpPr>
          <p:cNvPr id="1048655" name="Footer Placeholder 3"/>
          <p:cNvSpPr>
            <a:spLocks noGrp="1"/>
          </p:cNvSpPr>
          <p:nvPr>
            <p:ph type="ftr" sz="quarter" idx="11"/>
          </p:nvPr>
        </p:nvSpPr>
        <p:spPr/>
        <p:txBody>
          <a:bodyPr/>
          <a:p>
            <a:endParaRPr lang="en-US"/>
          </a:p>
        </p:txBody>
      </p:sp>
      <p:sp>
        <p:nvSpPr>
          <p:cNvPr id="1048656" name="Slide Number Placeholder 4"/>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34" name=""/>
        <p:cNvGrpSpPr/>
        <p:nvPr/>
      </p:nvGrpSpPr>
      <p:grpSpPr>
        <a:xfrm>
          <a:off x="0" y="0"/>
          <a:ext cx="0" cy="0"/>
          <a:chOff x="0" y="0"/>
          <a:chExt cx="0" cy="0"/>
        </a:xfrm>
      </p:grpSpPr>
      <p:sp>
        <p:nvSpPr>
          <p:cNvPr id="1048581" name="Date Placeholder 1"/>
          <p:cNvSpPr>
            <a:spLocks noGrp="1"/>
          </p:cNvSpPr>
          <p:nvPr>
            <p:ph type="dt" sz="half" idx="10"/>
          </p:nvPr>
        </p:nvSpPr>
        <p:spPr/>
        <p:txBody>
          <a:bodyPr/>
          <a:p>
            <a:fld id="{03F41C87-7AD9-4845-A077-840E4A0F3F06}" type="datetimeFigureOut">
              <a:rPr lang="en-US" smtClean="0"/>
              <a:t>8/7/2024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62" name=""/>
        <p:cNvGrpSpPr/>
        <p:nvPr/>
      </p:nvGrpSpPr>
      <p:grpSpPr>
        <a:xfrm>
          <a:off x="0" y="0"/>
          <a:ext cx="0" cy="0"/>
          <a:chOff x="0" y="0"/>
          <a:chExt cx="0" cy="0"/>
        </a:xfrm>
      </p:grpSpPr>
      <p:sp>
        <p:nvSpPr>
          <p:cNvPr id="1048734" name="Title 1"/>
          <p:cNvSpPr>
            <a:spLocks noGrp="1"/>
          </p:cNvSpPr>
          <p:nvPr>
            <p:ph type="title"/>
          </p:nvPr>
        </p:nvSpPr>
        <p:spPr>
          <a:xfrm>
            <a:off x="916990" y="609600"/>
            <a:ext cx="3931213" cy="2362200"/>
          </a:xfrm>
        </p:spPr>
        <p:txBody>
          <a:bodyPr anchor="b">
            <a:normAutofit/>
          </a:bodyPr>
          <a:lstStyle>
            <a:lvl1pPr>
              <a:defRPr sz="2799"/>
            </a:lvl1pPr>
          </a:lstStyle>
          <a:p>
            <a:r>
              <a:rPr lang="en-US"/>
              <a:t>Click to edit Master title style</a:t>
            </a:r>
            <a:endParaRPr dirty="0" lang="en-US"/>
          </a:p>
        </p:txBody>
      </p:sp>
      <p:sp>
        <p:nvSpPr>
          <p:cNvPr id="1048735" name="Content Placeholder 2"/>
          <p:cNvSpPr>
            <a:spLocks noGrp="1"/>
          </p:cNvSpPr>
          <p:nvPr>
            <p:ph idx="1"/>
          </p:nvPr>
        </p:nvSpPr>
        <p:spPr>
          <a:xfrm>
            <a:off x="5076742" y="609600"/>
            <a:ext cx="6187880" cy="5181600"/>
          </a:xfrm>
        </p:spPr>
        <p:txBody>
          <a:bodyPr anchor="ct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36" name="Text Placeholder 3"/>
          <p:cNvSpPr>
            <a:spLocks noGrp="1"/>
          </p:cNvSpPr>
          <p:nvPr>
            <p:ph type="body" sz="half" idx="2"/>
          </p:nvPr>
        </p:nvSpPr>
        <p:spPr>
          <a:xfrm>
            <a:off x="916990" y="2971801"/>
            <a:ext cx="3931213" cy="2819399"/>
          </a:xfrm>
        </p:spPr>
        <p:txBody>
          <a:bodyPr/>
          <a:lstStyle>
            <a:lvl1pPr algn="ctr" indent="0" marL="0">
              <a:buNone/>
              <a:defRPr sz="1600"/>
            </a:lvl1pPr>
            <a:lvl2pPr indent="0" marL="457063">
              <a:buNone/>
              <a:defRPr sz="1400"/>
            </a:lvl2pPr>
            <a:lvl3pPr indent="0" marL="914126">
              <a:buNone/>
              <a:defRPr sz="1200"/>
            </a:lvl3pPr>
            <a:lvl4pPr indent="0" marL="1371189">
              <a:buNone/>
              <a:defRPr sz="1000"/>
            </a:lvl4pPr>
            <a:lvl5pPr indent="0" marL="1828251">
              <a:buNone/>
              <a:defRPr sz="1000"/>
            </a:lvl5pPr>
            <a:lvl6pPr indent="0" marL="2285314">
              <a:buNone/>
              <a:defRPr sz="1000"/>
            </a:lvl6pPr>
            <a:lvl7pPr indent="0" marL="2742377">
              <a:buNone/>
              <a:defRPr sz="1000"/>
            </a:lvl7pPr>
            <a:lvl8pPr indent="0" marL="3199440">
              <a:buNone/>
              <a:defRPr sz="1000"/>
            </a:lvl8pPr>
            <a:lvl9pPr indent="0" marL="3656503">
              <a:buNone/>
              <a:defRPr sz="1000"/>
            </a:lvl9pPr>
          </a:lstStyle>
          <a:p>
            <a:pPr lvl="0"/>
            <a:r>
              <a:rPr lang="en-US"/>
              <a:t>Click to edit Master text styles</a:t>
            </a:r>
          </a:p>
        </p:txBody>
      </p:sp>
      <p:sp>
        <p:nvSpPr>
          <p:cNvPr id="1048737" name="Date Placeholder 4"/>
          <p:cNvSpPr>
            <a:spLocks noGrp="1"/>
          </p:cNvSpPr>
          <p:nvPr>
            <p:ph type="dt" sz="half" idx="10"/>
          </p:nvPr>
        </p:nvSpPr>
        <p:spPr/>
        <p:txBody>
          <a:bodyPr/>
          <a:p>
            <a:fld id="{03F41C87-7AD9-4845-A077-840E4A0F3F06}" type="datetimeFigureOut">
              <a:rPr lang="en-US" smtClean="0"/>
              <a:t>8/7/2024</a:t>
            </a:fld>
            <a:endParaRPr lang="en-US"/>
          </a:p>
        </p:txBody>
      </p:sp>
      <p:sp>
        <p:nvSpPr>
          <p:cNvPr id="1048738" name="Footer Placeholder 5"/>
          <p:cNvSpPr>
            <a:spLocks noGrp="1"/>
          </p:cNvSpPr>
          <p:nvPr>
            <p:ph type="ftr" sz="quarter" idx="11"/>
          </p:nvPr>
        </p:nvSpPr>
        <p:spPr/>
        <p:txBody>
          <a:bodyPr/>
          <a:p>
            <a:endParaRPr dirty="0" lang="en-US"/>
          </a:p>
        </p:txBody>
      </p:sp>
      <p:sp>
        <p:nvSpPr>
          <p:cNvPr id="1048739" name="Slide Number Placeholder 6"/>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53" name=""/>
        <p:cNvGrpSpPr/>
        <p:nvPr/>
      </p:nvGrpSpPr>
      <p:grpSpPr>
        <a:xfrm>
          <a:off x="0" y="0"/>
          <a:ext cx="0" cy="0"/>
          <a:chOff x="0" y="0"/>
          <a:chExt cx="0" cy="0"/>
        </a:xfrm>
      </p:grpSpPr>
      <p:sp>
        <p:nvSpPr>
          <p:cNvPr id="1048667" name="Title 1"/>
          <p:cNvSpPr>
            <a:spLocks noGrp="1"/>
          </p:cNvSpPr>
          <p:nvPr>
            <p:ph type="title"/>
          </p:nvPr>
        </p:nvSpPr>
        <p:spPr>
          <a:xfrm>
            <a:off x="916989" y="609600"/>
            <a:ext cx="5928229" cy="2362200"/>
          </a:xfrm>
        </p:spPr>
        <p:txBody>
          <a:bodyPr anchor="b">
            <a:normAutofit/>
          </a:bodyPr>
          <a:lstStyle>
            <a:lvl1pPr>
              <a:defRPr sz="3199"/>
            </a:lvl1pPr>
          </a:lstStyle>
          <a:p>
            <a:r>
              <a:rPr lang="en-US"/>
              <a:t>Click to edit Master title style</a:t>
            </a:r>
            <a:endParaRPr dirty="0" lang="en-US"/>
          </a:p>
        </p:txBody>
      </p:sp>
      <p:sp>
        <p:nvSpPr>
          <p:cNvPr id="1048668" name="Picture Placeholder 2"/>
          <p:cNvSpPr>
            <a:spLocks noChangeAspect="1" noGrp="1"/>
          </p:cNvSpPr>
          <p:nvPr>
            <p:ph type="pic" idx="1"/>
          </p:nvPr>
        </p:nvSpPr>
        <p:spPr>
          <a:xfrm>
            <a:off x="7422871" y="758881"/>
            <a:ext cx="3254508" cy="4883038"/>
          </a:xfrm>
          <a:noFill/>
          <a:ln w="190500" cap="sq">
            <a:solidFill>
              <a:srgbClr val="FFFFFF"/>
            </a:solidFill>
            <a:miter lim="800000"/>
          </a:ln>
          <a:effectLst>
            <a:outerShdw algn="tl" blurRad="55000" dir="5400000" dist="18000" rotWithShape="0">
              <a:srgbClr val="000000">
                <a:alpha val="40000"/>
              </a:srgbClr>
            </a:outerShdw>
          </a:effectLst>
          <a:scene3d>
            <a:camera prst="orthographicFront"/>
            <a:lightRig dir="t" rig="twoPt">
              <a:rot lat="0" lon="0" rev="7200000"/>
            </a:lightRig>
          </a:scene3d>
          <a:sp3d>
            <a:bevelT w="25400" h="19050"/>
            <a:contourClr>
              <a:srgbClr val="FFFFFF"/>
            </a:contourClr>
          </a:sp3d>
        </p:spPr>
        <p:txBody>
          <a:bodyPr anchor="t"/>
          <a:lstStyle>
            <a:lvl1pPr algn="ctr" indent="0" marL="0">
              <a:buNone/>
              <a:defRPr sz="3199"/>
            </a:lvl1pPr>
            <a:lvl2pPr indent="0" marL="457063">
              <a:buNone/>
              <a:defRPr sz="2799"/>
            </a:lvl2pPr>
            <a:lvl3pPr indent="0" marL="914126">
              <a:buNone/>
              <a:defRPr sz="2399"/>
            </a:lvl3pPr>
            <a:lvl4pPr indent="0" marL="1371189">
              <a:buNone/>
              <a:defRPr sz="1999"/>
            </a:lvl4pPr>
            <a:lvl5pPr indent="0" marL="1828251">
              <a:buNone/>
              <a:defRPr sz="1999"/>
            </a:lvl5pPr>
            <a:lvl6pPr indent="0" marL="2285314">
              <a:buNone/>
              <a:defRPr sz="1999"/>
            </a:lvl6pPr>
            <a:lvl7pPr indent="0" marL="2742377">
              <a:buNone/>
              <a:defRPr sz="1999"/>
            </a:lvl7pPr>
            <a:lvl8pPr indent="0" marL="3199440">
              <a:buNone/>
              <a:defRPr sz="1999"/>
            </a:lvl8pPr>
            <a:lvl9pPr indent="0" marL="3656503">
              <a:buNone/>
              <a:defRPr sz="1999"/>
            </a:lvl9pPr>
          </a:lstStyle>
          <a:p>
            <a:r>
              <a:rPr lang="en-US"/>
              <a:t>Click icon to add picture</a:t>
            </a:r>
            <a:endParaRPr dirty="0" lang="en-US"/>
          </a:p>
        </p:txBody>
      </p:sp>
      <p:sp>
        <p:nvSpPr>
          <p:cNvPr id="1048669" name="Text Placeholder 3"/>
          <p:cNvSpPr>
            <a:spLocks noGrp="1"/>
          </p:cNvSpPr>
          <p:nvPr>
            <p:ph type="body" sz="half" idx="2"/>
          </p:nvPr>
        </p:nvSpPr>
        <p:spPr>
          <a:xfrm>
            <a:off x="913556" y="2971800"/>
            <a:ext cx="5933404" cy="2819400"/>
          </a:xfrm>
        </p:spPr>
        <p:txBody>
          <a:bodyPr>
            <a:normAutofit/>
          </a:bodyPr>
          <a:lstStyle>
            <a:lvl1pPr algn="ctr" indent="0" marL="0">
              <a:buNone/>
              <a:defRPr sz="1799"/>
            </a:lvl1pPr>
            <a:lvl2pPr indent="0" marL="457063">
              <a:buNone/>
              <a:defRPr sz="1400"/>
            </a:lvl2pPr>
            <a:lvl3pPr indent="0" marL="914126">
              <a:buNone/>
              <a:defRPr sz="1200"/>
            </a:lvl3pPr>
            <a:lvl4pPr indent="0" marL="1371189">
              <a:buNone/>
              <a:defRPr sz="1000"/>
            </a:lvl4pPr>
            <a:lvl5pPr indent="0" marL="1828251">
              <a:buNone/>
              <a:defRPr sz="1000"/>
            </a:lvl5pPr>
            <a:lvl6pPr indent="0" marL="2285314">
              <a:buNone/>
              <a:defRPr sz="1000"/>
            </a:lvl6pPr>
            <a:lvl7pPr indent="0" marL="2742377">
              <a:buNone/>
              <a:defRPr sz="1000"/>
            </a:lvl7pPr>
            <a:lvl8pPr indent="0" marL="3199440">
              <a:buNone/>
              <a:defRPr sz="1000"/>
            </a:lvl8pPr>
            <a:lvl9pPr indent="0" marL="3656503">
              <a:buNone/>
              <a:defRPr sz="1000"/>
            </a:lvl9pPr>
          </a:lstStyle>
          <a:p>
            <a:pPr lvl="0"/>
            <a:r>
              <a:rPr lang="en-US"/>
              <a:t>Click to edit Master text styles</a:t>
            </a:r>
          </a:p>
        </p:txBody>
      </p:sp>
      <p:sp>
        <p:nvSpPr>
          <p:cNvPr id="1048670" name="Date Placeholder 4"/>
          <p:cNvSpPr>
            <a:spLocks noGrp="1"/>
          </p:cNvSpPr>
          <p:nvPr>
            <p:ph type="dt" sz="half" idx="10"/>
          </p:nvPr>
        </p:nvSpPr>
        <p:spPr/>
        <p:txBody>
          <a:bodyPr/>
          <a:p>
            <a:fld id="{03F41C87-7AD9-4845-A077-840E4A0F3F06}" type="datetimeFigureOut">
              <a:rPr lang="en-US" smtClean="0"/>
              <a:t>8/7/2024</a:t>
            </a:fld>
            <a:endParaRPr lang="en-US"/>
          </a:p>
        </p:txBody>
      </p:sp>
      <p:sp>
        <p:nvSpPr>
          <p:cNvPr id="1048671" name="Footer Placeholder 5"/>
          <p:cNvSpPr>
            <a:spLocks noGrp="1"/>
          </p:cNvSpPr>
          <p:nvPr>
            <p:ph type="ftr" sz="quarter" idx="11"/>
          </p:nvPr>
        </p:nvSpPr>
        <p:spPr/>
        <p:txBody>
          <a:bodyPr/>
          <a:p>
            <a:endParaRPr dirty="0" lang="en-US"/>
          </a:p>
        </p:txBody>
      </p:sp>
      <p:sp>
        <p:nvSpPr>
          <p:cNvPr id="1048672" name="Slide Number Placeholder 6"/>
          <p:cNvSpPr>
            <a:spLocks noGrp="1"/>
          </p:cNvSpPr>
          <p:nvPr>
            <p:ph type="sldNum" sz="quarter" idx="12"/>
          </p:nvPr>
        </p:nvSpPr>
        <p:spPr/>
        <p:txBody>
          <a:bodyPr/>
          <a:p>
            <a:fld id="{2A013F82-EE5E-44EE-A61D-E31C6657F26F}" type="slidenum">
              <a:rPr lang="en-US" smtClean="0"/>
              <a:t>‹#›</a:t>
            </a:fld>
            <a:endParaRPr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6" name=""/>
        <p:cNvGrpSpPr/>
        <p:nvPr/>
      </p:nvGrpSpPr>
      <p:grpSpPr>
        <a:xfrm>
          <a:off x="0" y="0"/>
          <a:ext cx="0" cy="0"/>
          <a:chOff x="0" y="0"/>
          <a:chExt cx="0" cy="0"/>
        </a:xfrm>
      </p:grpSpPr>
      <p:sp>
        <p:nvSpPr>
          <p:cNvPr id="1048576" name="Title Placeholder 1"/>
          <p:cNvSpPr>
            <a:spLocks noGrp="1"/>
          </p:cNvSpPr>
          <p:nvPr>
            <p:ph type="title"/>
          </p:nvPr>
        </p:nvSpPr>
        <p:spPr>
          <a:xfrm>
            <a:off x="913557" y="609601"/>
            <a:ext cx="10351065" cy="1326321"/>
          </a:xfrm>
          <a:prstGeom prst="rect"/>
        </p:spPr>
        <p:txBody>
          <a:bodyPr anchor="ctr" bIns="45720" lIns="91440" rIns="91440" rtlCol="0" tIns="45720" vert="horz">
            <a:normAutofit/>
          </a:bodyPr>
          <a:p>
            <a:r>
              <a:rPr lang="en-US"/>
              <a:t>Click to edit Master title style</a:t>
            </a:r>
            <a:endParaRPr dirty="0" lang="en-US"/>
          </a:p>
        </p:txBody>
      </p:sp>
      <p:sp>
        <p:nvSpPr>
          <p:cNvPr id="1048577" name="Text Placeholder 2"/>
          <p:cNvSpPr>
            <a:spLocks noGrp="1"/>
          </p:cNvSpPr>
          <p:nvPr>
            <p:ph type="body" idx="1"/>
          </p:nvPr>
        </p:nvSpPr>
        <p:spPr>
          <a:xfrm>
            <a:off x="913557" y="2096064"/>
            <a:ext cx="10351066" cy="3695136"/>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78" name="Date Placeholder 3"/>
          <p:cNvSpPr>
            <a:spLocks noGrp="1"/>
          </p:cNvSpPr>
          <p:nvPr>
            <p:ph type="dt" sz="half" idx="2"/>
          </p:nvPr>
        </p:nvSpPr>
        <p:spPr>
          <a:xfrm>
            <a:off x="7676736" y="5883276"/>
            <a:ext cx="2742486" cy="365125"/>
          </a:xfrm>
          <a:prstGeom prst="rect"/>
        </p:spPr>
        <p:txBody>
          <a:bodyPr anchor="ctr" bIns="45720" lIns="91440" rIns="91440" rtlCol="0" tIns="45720" vert="horz"/>
          <a:lstStyle>
            <a:lvl1pPr algn="r">
              <a:defRPr sz="1000">
                <a:solidFill>
                  <a:schemeClr val="tx1">
                    <a:tint val="75000"/>
                  </a:schemeClr>
                </a:solidFill>
              </a:defRPr>
            </a:lvl1pPr>
          </a:lstStyle>
          <a:p>
            <a:fld id="{03F41C87-7AD9-4845-A077-840E4A0F3F06}" type="datetimeFigureOut">
              <a:rPr lang="en-US" smtClean="0"/>
              <a:t>8/7/2024</a:t>
            </a:fld>
            <a:endParaRPr lang="en-US"/>
          </a:p>
        </p:txBody>
      </p:sp>
      <p:sp>
        <p:nvSpPr>
          <p:cNvPr id="1048579" name="Footer Placeholder 4"/>
          <p:cNvSpPr>
            <a:spLocks noGrp="1"/>
          </p:cNvSpPr>
          <p:nvPr>
            <p:ph type="ftr" sz="quarter" idx="3"/>
          </p:nvPr>
        </p:nvSpPr>
        <p:spPr>
          <a:xfrm>
            <a:off x="913557" y="5883276"/>
            <a:ext cx="6671127" cy="365125"/>
          </a:xfrm>
          <a:prstGeom prst="rect"/>
        </p:spPr>
        <p:txBody>
          <a:bodyPr anchor="ctr" bIns="45720" lIns="91440" rIns="91440" rtlCol="0" tIns="45720" vert="horz"/>
          <a:lstStyle>
            <a:lvl1pPr algn="l">
              <a:defRPr sz="1000">
                <a:solidFill>
                  <a:schemeClr val="tx1">
                    <a:tint val="75000"/>
                  </a:schemeClr>
                </a:solidFill>
              </a:defRPr>
            </a:lvl1pPr>
          </a:lstStyle>
          <a:p>
            <a:endParaRPr dirty="0" lang="en-US"/>
          </a:p>
        </p:txBody>
      </p:sp>
      <p:sp>
        <p:nvSpPr>
          <p:cNvPr id="1048580" name="Slide Number Placeholder 5"/>
          <p:cNvSpPr>
            <a:spLocks noGrp="1"/>
          </p:cNvSpPr>
          <p:nvPr>
            <p:ph type="sldNum" sz="quarter" idx="4"/>
          </p:nvPr>
        </p:nvSpPr>
        <p:spPr>
          <a:xfrm>
            <a:off x="10511273" y="5883276"/>
            <a:ext cx="753349" cy="365125"/>
          </a:xfrm>
          <a:prstGeom prst="rect"/>
        </p:spPr>
        <p:txBody>
          <a:bodyPr anchor="ctr" bIns="45720" lIns="91440" rIns="91440" rtlCol="0" tIns="45720" vert="horz"/>
          <a:lstStyle>
            <a:lvl1pPr algn="r">
              <a:defRPr sz="1000">
                <a:solidFill>
                  <a:schemeClr val="tx1">
                    <a:tint val="75000"/>
                  </a:schemeClr>
                </a:solidFill>
              </a:defRPr>
            </a:lvl1pPr>
          </a:lstStyle>
          <a:p>
            <a:fld id="{2A013F82-EE5E-44EE-A61D-E31C6657F26F}" type="slidenum">
              <a:rPr lang="en-US" smtClean="0"/>
              <a:t>‹#›</a:t>
            </a:fld>
            <a:endParaRPr lang="en-US"/>
          </a:p>
        </p:txBody>
      </p:sp>
    </p:spTree>
  </p:cSld>
  <p:clrMap accent1="accent1" accent2="accent2" accent3="accent3" accent4="accent4" accent5="accent5" accent6="accent6" bg1="dk1" bg2="dk2" tx1="lt1" tx2="lt2"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Lst>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txStyles>
    <p:titleStyle>
      <a:lvl1pPr algn="ctr" defTabSz="914126" eaLnBrk="1" hangingPunct="1" latinLnBrk="0" rtl="0">
        <a:lnSpc>
          <a:spcPct val="90000"/>
        </a:lnSpc>
        <a:spcBef>
          <a:spcPct val="0"/>
        </a:spcBef>
        <a:buNone/>
        <a:defRPr b="1" cap="all" sz="3399" i="0" kern="1200">
          <a:solidFill>
            <a:schemeClr val="tx1"/>
          </a:solidFill>
          <a:effectLst>
            <a:outerShdw algn="tl" blurRad="50800" dir="2700000" dist="63500" rotWithShape="0">
              <a:srgbClr val="000000">
                <a:alpha val="48000"/>
              </a:srgbClr>
            </a:outerShdw>
          </a:effectLst>
          <a:latin typeface="+mj-lt"/>
          <a:ea typeface="+mj-ea"/>
          <a:cs typeface="+mj-cs"/>
        </a:defRPr>
      </a:lvl1pPr>
    </p:titleStyle>
    <p:bodyStyle>
      <a:lvl1pPr algn="l" defTabSz="914126" eaLnBrk="1" hangingPunct="1" indent="-228531" latinLnBrk="0" marL="228531" rtl="0">
        <a:lnSpc>
          <a:spcPct val="120000"/>
        </a:lnSpc>
        <a:spcBef>
          <a:spcPts val="1000"/>
        </a:spcBef>
        <a:buFont typeface="Arial" panose="020B0604020202020204" pitchFamily="34" charset="0"/>
        <a:buChar char="•"/>
        <a:defRPr sz="1999" kern="1200">
          <a:solidFill>
            <a:schemeClr val="tx1"/>
          </a:solidFill>
          <a:effectLst>
            <a:outerShdw algn="tl" blurRad="50800" dir="2700000" dist="38100" rotWithShape="0">
              <a:srgbClr val="000000">
                <a:alpha val="48000"/>
              </a:srgbClr>
            </a:outerShdw>
          </a:effectLst>
          <a:latin typeface="+mn-lt"/>
          <a:ea typeface="+mn-ea"/>
          <a:cs typeface="+mn-cs"/>
        </a:defRPr>
      </a:lvl1pPr>
      <a:lvl2pPr algn="l" defTabSz="914126" eaLnBrk="1" hangingPunct="1" indent="-228531" latinLnBrk="0" marL="685594" rtl="0">
        <a:lnSpc>
          <a:spcPct val="120000"/>
        </a:lnSpc>
        <a:spcBef>
          <a:spcPts val="500"/>
        </a:spcBef>
        <a:buFont typeface="Arial" panose="020B0604020202020204" pitchFamily="34" charset="0"/>
        <a:buChar char="•"/>
        <a:defRPr sz="1799" kern="1200">
          <a:solidFill>
            <a:schemeClr val="tx1"/>
          </a:solidFill>
          <a:effectLst>
            <a:outerShdw algn="tl" blurRad="50800" dir="2700000" dist="38100" rotWithShape="0">
              <a:srgbClr val="000000">
                <a:alpha val="48000"/>
              </a:srgbClr>
            </a:outerShdw>
          </a:effectLst>
          <a:latin typeface="+mn-lt"/>
          <a:ea typeface="+mn-ea"/>
          <a:cs typeface="+mn-cs"/>
        </a:defRPr>
      </a:lvl2pPr>
      <a:lvl3pPr algn="l" defTabSz="914126" eaLnBrk="1" hangingPunct="1" indent="-228531" latinLnBrk="0" marL="1142657" rtl="0">
        <a:lnSpc>
          <a:spcPct val="120000"/>
        </a:lnSpc>
        <a:spcBef>
          <a:spcPts val="500"/>
        </a:spcBef>
        <a:buFont typeface="Arial" panose="020B0604020202020204" pitchFamily="34" charset="0"/>
        <a:buChar char="•"/>
        <a:defRPr sz="1600" kern="1200">
          <a:solidFill>
            <a:schemeClr val="tx1"/>
          </a:solidFill>
          <a:effectLst>
            <a:outerShdw algn="tl" blurRad="50800" dir="2700000" dist="38100" rotWithShape="0">
              <a:srgbClr val="000000">
                <a:alpha val="48000"/>
              </a:srgbClr>
            </a:outerShdw>
          </a:effectLst>
          <a:latin typeface="+mn-lt"/>
          <a:ea typeface="+mn-ea"/>
          <a:cs typeface="+mn-cs"/>
        </a:defRPr>
      </a:lvl3pPr>
      <a:lvl4pPr algn="l" defTabSz="914126" eaLnBrk="1" hangingPunct="1" indent="-228531" latinLnBrk="0" marL="1599720" rtl="0">
        <a:lnSpc>
          <a:spcPct val="120000"/>
        </a:lnSpc>
        <a:spcBef>
          <a:spcPts val="500"/>
        </a:spcBef>
        <a:buFont typeface="Arial" panose="020B0604020202020204" pitchFamily="34" charset="0"/>
        <a:buChar char="•"/>
        <a:defRPr sz="1400" kern="1200">
          <a:solidFill>
            <a:schemeClr val="tx1"/>
          </a:solidFill>
          <a:effectLst>
            <a:outerShdw algn="tl" blurRad="50800" dir="2700000" dist="38100" rotWithShape="0">
              <a:srgbClr val="000000">
                <a:alpha val="48000"/>
              </a:srgbClr>
            </a:outerShdw>
          </a:effectLst>
          <a:latin typeface="+mn-lt"/>
          <a:ea typeface="+mn-ea"/>
          <a:cs typeface="+mn-cs"/>
        </a:defRPr>
      </a:lvl4pPr>
      <a:lvl5pPr algn="l" defTabSz="914126" eaLnBrk="1" hangingPunct="1" indent="-228531" latinLnBrk="0" marL="2056783"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5pPr>
      <a:lvl6pPr algn="l" defTabSz="914126" eaLnBrk="1" hangingPunct="1" indent="-228531" latinLnBrk="0" marL="2513846"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6pPr>
      <a:lvl7pPr algn="l" defTabSz="914126" eaLnBrk="1" hangingPunct="1" indent="-228531" latinLnBrk="0" marL="2970908"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7pPr>
      <a:lvl8pPr algn="l" defTabSz="914126" eaLnBrk="1" hangingPunct="1" indent="-228531" latinLnBrk="0" marL="3427971"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8pPr>
      <a:lvl9pPr algn="l" defTabSz="914126" eaLnBrk="1" hangingPunct="1" indent="-228531" latinLnBrk="0" marL="3885034"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9pPr>
    </p:bodyStyle>
    <p:otherStyle>
      <a:defPPr>
        <a:defRPr lang="en-US"/>
      </a:defPPr>
      <a:lvl1pPr algn="l" defTabSz="914126" eaLnBrk="1" hangingPunct="1" latinLnBrk="0" marL="0" rtl="0">
        <a:defRPr sz="1799" kern="1200">
          <a:solidFill>
            <a:schemeClr val="tx1"/>
          </a:solidFill>
          <a:latin typeface="+mn-lt"/>
          <a:ea typeface="+mn-ea"/>
          <a:cs typeface="+mn-cs"/>
        </a:defRPr>
      </a:lvl1pPr>
      <a:lvl2pPr algn="l" defTabSz="914126" eaLnBrk="1" hangingPunct="1" latinLnBrk="0" marL="457063" rtl="0">
        <a:defRPr sz="1799" kern="1200">
          <a:solidFill>
            <a:schemeClr val="tx1"/>
          </a:solidFill>
          <a:latin typeface="+mn-lt"/>
          <a:ea typeface="+mn-ea"/>
          <a:cs typeface="+mn-cs"/>
        </a:defRPr>
      </a:lvl2pPr>
      <a:lvl3pPr algn="l" defTabSz="914126" eaLnBrk="1" hangingPunct="1" latinLnBrk="0" marL="914126" rtl="0">
        <a:defRPr sz="1799" kern="1200">
          <a:solidFill>
            <a:schemeClr val="tx1"/>
          </a:solidFill>
          <a:latin typeface="+mn-lt"/>
          <a:ea typeface="+mn-ea"/>
          <a:cs typeface="+mn-cs"/>
        </a:defRPr>
      </a:lvl3pPr>
      <a:lvl4pPr algn="l" defTabSz="914126" eaLnBrk="1" hangingPunct="1" latinLnBrk="0" marL="1371189" rtl="0">
        <a:defRPr sz="1799" kern="1200">
          <a:solidFill>
            <a:schemeClr val="tx1"/>
          </a:solidFill>
          <a:latin typeface="+mn-lt"/>
          <a:ea typeface="+mn-ea"/>
          <a:cs typeface="+mn-cs"/>
        </a:defRPr>
      </a:lvl4pPr>
      <a:lvl5pPr algn="l" defTabSz="914126" eaLnBrk="1" hangingPunct="1" latinLnBrk="0" marL="1828251" rtl="0">
        <a:defRPr sz="1799" kern="1200">
          <a:solidFill>
            <a:schemeClr val="tx1"/>
          </a:solidFill>
          <a:latin typeface="+mn-lt"/>
          <a:ea typeface="+mn-ea"/>
          <a:cs typeface="+mn-cs"/>
        </a:defRPr>
      </a:lvl5pPr>
      <a:lvl6pPr algn="l" defTabSz="914126" eaLnBrk="1" hangingPunct="1" latinLnBrk="0" marL="2285314" rtl="0">
        <a:defRPr sz="1799" kern="1200">
          <a:solidFill>
            <a:schemeClr val="tx1"/>
          </a:solidFill>
          <a:latin typeface="+mn-lt"/>
          <a:ea typeface="+mn-ea"/>
          <a:cs typeface="+mn-cs"/>
        </a:defRPr>
      </a:lvl6pPr>
      <a:lvl7pPr algn="l" defTabSz="914126" eaLnBrk="1" hangingPunct="1" latinLnBrk="0" marL="2742377" rtl="0">
        <a:defRPr sz="1799" kern="1200">
          <a:solidFill>
            <a:schemeClr val="tx1"/>
          </a:solidFill>
          <a:latin typeface="+mn-lt"/>
          <a:ea typeface="+mn-ea"/>
          <a:cs typeface="+mn-cs"/>
        </a:defRPr>
      </a:lvl7pPr>
      <a:lvl8pPr algn="l" defTabSz="914126" eaLnBrk="1" hangingPunct="1" latinLnBrk="0" marL="3199440" rtl="0">
        <a:defRPr sz="1799" kern="1200">
          <a:solidFill>
            <a:schemeClr val="tx1"/>
          </a:solidFill>
          <a:latin typeface="+mn-lt"/>
          <a:ea typeface="+mn-ea"/>
          <a:cs typeface="+mn-cs"/>
        </a:defRPr>
      </a:lvl8pPr>
      <a:lvl9pPr algn="l" defTabSz="914126" eaLnBrk="1" hangingPunct="1" latinLnBrk="0" marL="3656503" rtl="0">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video" Target="../media/media2.mp4"/><Relationship Id="rId4" Type="http://schemas.microsoft.com/office/2007/relationships/media" Target="../media/media2.mp4"/><Relationship Id="rId5" Type="http://schemas.openxmlformats.org/officeDocument/2006/relationships/image" Target="../media/image15.png"/><Relationship Id="rId6"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hyperlink" Target="https://github.com/Dharshinirgit/countdowntimer.git" TargetMode="External"/><Relationship Id="rId2" Type="http://schemas.openxmlformats.org/officeDocument/2006/relationships/hyperlink" Target="https://github.com/Dharshinirgit/imageslider.git" TargetMode="External"/><Relationship Id="rId3"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video" Target="../media/media1.mp4"/><Relationship Id="rId5" Type="http://schemas.microsoft.com/office/2007/relationships/media" Target="../media/media1.mp4"/><Relationship Id="rId6" Type="http://schemas.openxmlformats.org/officeDocument/2006/relationships/image" Target="../media/image7.png"/><Relationship Id="rId7"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603" name="Title 2"/>
          <p:cNvSpPr>
            <a:spLocks noGrp="1"/>
          </p:cNvSpPr>
          <p:nvPr>
            <p:ph type="ctrTitle"/>
          </p:nvPr>
        </p:nvSpPr>
        <p:spPr>
          <a:xfrm>
            <a:off x="2604864" y="404664"/>
            <a:ext cx="6979095" cy="935360"/>
          </a:xfrm>
        </p:spPr>
        <p:txBody>
          <a:bodyPr/>
          <a:p>
            <a:r>
              <a:rPr dirty="0" lang="en-IN"/>
              <a:t>PROJECT REPORT</a:t>
            </a:r>
            <a:endParaRPr dirty="0" lang="en-US"/>
          </a:p>
        </p:txBody>
      </p:sp>
      <p:sp>
        <p:nvSpPr>
          <p:cNvPr id="1048604" name="Subtitle 3"/>
          <p:cNvSpPr>
            <a:spLocks noGrp="1"/>
          </p:cNvSpPr>
          <p:nvPr>
            <p:ph type="subTitle" idx="1"/>
          </p:nvPr>
        </p:nvSpPr>
        <p:spPr>
          <a:xfrm>
            <a:off x="8686699" y="5373216"/>
            <a:ext cx="3156991" cy="1219200"/>
          </a:xfrm>
        </p:spPr>
        <p:txBody>
          <a:bodyPr>
            <a:normAutofit/>
          </a:bodyPr>
          <a:p>
            <a:r>
              <a:rPr b="1" dirty="0" lang="it-IT">
                <a:solidFill>
                  <a:schemeClr val="tx1"/>
                </a:solidFill>
                <a:latin typeface="Franklin Gothic Medium" panose="020B0603020102020204" pitchFamily="34" charset="0"/>
              </a:rPr>
              <a:t>Name: R.DHARSHINI</a:t>
            </a:r>
          </a:p>
          <a:p>
            <a:r>
              <a:rPr b="1" dirty="0" lang="it-IT">
                <a:solidFill>
                  <a:schemeClr val="tx1"/>
                </a:solidFill>
                <a:latin typeface="Franklin Gothic Medium" panose="020B0603020102020204" pitchFamily="34" charset="0"/>
              </a:rPr>
              <a:t>UNID : UMIP16011</a:t>
            </a:r>
          </a:p>
        </p:txBody>
      </p:sp>
      <p:sp>
        <p:nvSpPr>
          <p:cNvPr id="1048605" name="TextBox 1"/>
          <p:cNvSpPr txBox="1"/>
          <p:nvPr/>
        </p:nvSpPr>
        <p:spPr>
          <a:xfrm>
            <a:off x="3502123" y="2276872"/>
            <a:ext cx="5184576" cy="1767841"/>
          </a:xfrm>
          <a:prstGeom prst="rect"/>
          <a:noFill/>
        </p:spPr>
        <p:txBody>
          <a:bodyPr rtlCol="0" wrap="square">
            <a:spAutoFit/>
          </a:bodyPr>
          <a:p>
            <a:pPr algn="ctr"/>
            <a:r>
              <a:rPr dirty="0" sz="2800" lang="en-IN">
                <a:solidFill>
                  <a:schemeClr val="tx2">
                    <a:lumMod val="90000"/>
                  </a:schemeClr>
                </a:solidFill>
              </a:rPr>
              <a:t>Project Titles :</a:t>
            </a:r>
          </a:p>
          <a:p>
            <a:pPr algn="ctr"/>
            <a:endParaRPr dirty="0" sz="2800" lang="en-IN">
              <a:solidFill>
                <a:schemeClr val="tx2">
                  <a:lumMod val="90000"/>
                </a:schemeClr>
              </a:solidFill>
            </a:endParaRPr>
          </a:p>
          <a:p>
            <a:pPr algn="ctr" indent="-342900" marL="342900">
              <a:buAutoNum type="arabicPeriod"/>
            </a:pPr>
            <a:r>
              <a:rPr dirty="0" sz="2800" lang="en-IN">
                <a:solidFill>
                  <a:schemeClr val="tx2">
                    <a:lumMod val="90000"/>
                  </a:schemeClr>
                </a:solidFill>
              </a:rPr>
              <a:t>Image Slider</a:t>
            </a:r>
          </a:p>
          <a:p>
            <a:pPr algn="ctr" indent="-342900" marL="342900">
              <a:buAutoNum type="arabicPeriod"/>
            </a:pPr>
            <a:r>
              <a:rPr dirty="0" sz="2800" lang="en-IN">
                <a:solidFill>
                  <a:schemeClr val="tx2">
                    <a:lumMod val="90000"/>
                  </a:schemeClr>
                </a:solidFill>
              </a:rPr>
              <a:t>Countdown Timer</a:t>
            </a:r>
            <a:endParaRPr dirty="0" sz="2800" lang="en-US">
              <a:solidFill>
                <a:schemeClr val="tx2">
                  <a:lumMod val="90000"/>
                </a:schemeClr>
              </a:solidFill>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sp>
        <p:nvSpPr>
          <p:cNvPr id="1048595" name="TextBox 2"/>
          <p:cNvSpPr txBox="1"/>
          <p:nvPr/>
        </p:nvSpPr>
        <p:spPr>
          <a:xfrm>
            <a:off x="981844" y="404664"/>
            <a:ext cx="10369152" cy="3691890"/>
          </a:xfrm>
          <a:prstGeom prst="rect"/>
          <a:noFill/>
        </p:spPr>
        <p:txBody>
          <a:bodyPr wrap="square">
            <a:spAutoFit/>
          </a:bodyPr>
          <a:p>
            <a:pPr indent="-342900" marL="342900">
              <a:lnSpc>
                <a:spcPct val="150000"/>
              </a:lnSpc>
              <a:buFont typeface="Arial" panose="020B0604020202020204" pitchFamily="34" charset="0"/>
              <a:buChar char="•"/>
            </a:pPr>
            <a:r>
              <a:rPr dirty="0" sz="1800" lang="en-IN"/>
              <a:t>Once the correct input format and valid date and time is found then th</a:t>
            </a:r>
            <a:r>
              <a:rPr dirty="0" lang="en-IN"/>
              <a:t>e remaining date and time calculated and stored in a variable.</a:t>
            </a:r>
          </a:p>
          <a:p>
            <a:pPr indent="-342900" marL="342900">
              <a:lnSpc>
                <a:spcPct val="150000"/>
              </a:lnSpc>
              <a:buFont typeface="Arial" panose="020B0604020202020204" pitchFamily="34" charset="0"/>
              <a:buChar char="•"/>
            </a:pPr>
            <a:r>
              <a:rPr dirty="0" sz="1800" lang="en-IN"/>
              <a:t>This remaining time is used to </a:t>
            </a:r>
            <a:r>
              <a:rPr dirty="0" lang="en-IN"/>
              <a:t>calculate the days, hours, minutes, seconds left to the target time.</a:t>
            </a:r>
          </a:p>
          <a:p>
            <a:pPr indent="-342900" marL="342900">
              <a:lnSpc>
                <a:spcPct val="150000"/>
              </a:lnSpc>
              <a:buFont typeface="Arial" panose="020B0604020202020204" pitchFamily="34" charset="0"/>
              <a:buChar char="•"/>
            </a:pPr>
            <a:r>
              <a:rPr dirty="0" sz="1800" lang="en-IN"/>
              <a:t>This values </a:t>
            </a:r>
            <a:r>
              <a:rPr dirty="0" lang="en-IN"/>
              <a:t>are updated to the respective sections by calling methods and using </a:t>
            </a:r>
            <a:r>
              <a:rPr dirty="0" lang="en-IN" err="1"/>
              <a:t>innerText</a:t>
            </a:r>
            <a:r>
              <a:rPr dirty="0" lang="en-IN"/>
              <a:t> property.</a:t>
            </a:r>
          </a:p>
          <a:p>
            <a:pPr indent="-342900" marL="342900">
              <a:lnSpc>
                <a:spcPct val="150000"/>
              </a:lnSpc>
              <a:buFont typeface="Arial" panose="020B0604020202020204" pitchFamily="34" charset="0"/>
              <a:buChar char="•"/>
            </a:pPr>
            <a:r>
              <a:rPr dirty="0" sz="1800" lang="en-IN"/>
              <a:t>The </a:t>
            </a:r>
            <a:r>
              <a:rPr dirty="0" sz="1800" lang="en-IN" err="1"/>
              <a:t>set</a:t>
            </a:r>
            <a:r>
              <a:rPr dirty="0" lang="en-IN" err="1"/>
              <a:t>Interval</a:t>
            </a:r>
            <a:r>
              <a:rPr dirty="0" lang="en-IN"/>
              <a:t>() function is used to update the countdown in real - time for every single second.</a:t>
            </a:r>
          </a:p>
          <a:p>
            <a:pPr indent="-342900" marL="342900">
              <a:lnSpc>
                <a:spcPct val="150000"/>
              </a:lnSpc>
              <a:buFont typeface="Arial" panose="020B0604020202020204" pitchFamily="34" charset="0"/>
              <a:buChar char="•"/>
            </a:pPr>
            <a:r>
              <a:rPr dirty="0" sz="1800" lang="en-IN"/>
              <a:t>When the stop button is clicked the timer stops at that moment and when the calculate button is clicked it resumes.</a:t>
            </a:r>
          </a:p>
          <a:p>
            <a:pPr indent="-342900" marL="342900">
              <a:lnSpc>
                <a:spcPct val="150000"/>
              </a:lnSpc>
              <a:buFont typeface="Arial" panose="020B0604020202020204" pitchFamily="34" charset="0"/>
              <a:buChar char="•"/>
            </a:pPr>
            <a:r>
              <a:rPr dirty="0" lang="en-IN"/>
              <a:t>When the reset button is clicked all the values set to zero.</a:t>
            </a:r>
            <a:endParaRPr dirty="0" sz="1800" lang="en-US"/>
          </a:p>
        </p:txBody>
      </p:sp>
      <p:sp>
        <p:nvSpPr>
          <p:cNvPr id="1048596" name="TextBox 4"/>
          <p:cNvSpPr txBox="1"/>
          <p:nvPr/>
        </p:nvSpPr>
        <p:spPr>
          <a:xfrm>
            <a:off x="0" y="5275659"/>
            <a:ext cx="4727848" cy="461665"/>
          </a:xfrm>
          <a:prstGeom prst="rect"/>
          <a:noFill/>
        </p:spPr>
        <p:txBody>
          <a:bodyPr wrap="square">
            <a:spAutoFit/>
          </a:bodyPr>
          <a:p>
            <a:pPr algn="ctr"/>
            <a:r>
              <a:rPr dirty="0" sz="2400" lang="en-IN">
                <a:solidFill>
                  <a:srgbClr val="E6F589"/>
                </a:solidFill>
              </a:rPr>
              <a:t>Responsive Design</a:t>
            </a:r>
            <a:endParaRPr dirty="0" sz="2400" lang="en-US">
              <a:solidFill>
                <a:srgbClr val="E6F589"/>
              </a:solidFill>
            </a:endParaRPr>
          </a:p>
        </p:txBody>
      </p:sp>
      <p:sp>
        <p:nvSpPr>
          <p:cNvPr id="1048597" name="TextBox 6"/>
          <p:cNvSpPr txBox="1"/>
          <p:nvPr/>
        </p:nvSpPr>
        <p:spPr>
          <a:xfrm>
            <a:off x="981844" y="5995454"/>
            <a:ext cx="9394476" cy="491489"/>
          </a:xfrm>
          <a:prstGeom prst="rect"/>
          <a:noFill/>
        </p:spPr>
        <p:txBody>
          <a:bodyPr wrap="square">
            <a:spAutoFit/>
          </a:bodyPr>
          <a:p>
            <a:pPr indent="-342900" marL="342900">
              <a:lnSpc>
                <a:spcPct val="150000"/>
              </a:lnSpc>
              <a:buFont typeface="Arial" panose="020B0604020202020204" pitchFamily="34" charset="0"/>
              <a:buChar char="•"/>
            </a:pPr>
            <a:r>
              <a:rPr dirty="0" lang="en-IN"/>
              <a:t>Responsive countdown timer is made with the help of media queries ( @ media ).</a:t>
            </a:r>
            <a:endParaRPr dirty="0" sz="18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7" name=""/>
        <p:cNvGrpSpPr/>
        <p:nvPr/>
      </p:nvGrpSpPr>
      <p:grpSpPr>
        <a:xfrm>
          <a:off x="0" y="0"/>
          <a:ext cx="0" cy="0"/>
          <a:chOff x="0" y="0"/>
          <a:chExt cx="0" cy="0"/>
        </a:xfrm>
      </p:grpSpPr>
      <p:sp>
        <p:nvSpPr>
          <p:cNvPr id="1048590" name="TextBox 2"/>
          <p:cNvSpPr txBox="1"/>
          <p:nvPr/>
        </p:nvSpPr>
        <p:spPr>
          <a:xfrm>
            <a:off x="117748" y="260648"/>
            <a:ext cx="5065812" cy="461665"/>
          </a:xfrm>
          <a:prstGeom prst="rect"/>
          <a:noFill/>
        </p:spPr>
        <p:txBody>
          <a:bodyPr wrap="square">
            <a:spAutoFit/>
          </a:bodyPr>
          <a:p>
            <a:pPr algn="ctr"/>
            <a:r>
              <a:rPr dirty="0" sz="2400" lang="en-IN">
                <a:solidFill>
                  <a:schemeClr val="tx2">
                    <a:lumMod val="90000"/>
                  </a:schemeClr>
                </a:solidFill>
              </a:rPr>
              <a:t>Final outcomes and screenshots</a:t>
            </a:r>
            <a:endParaRPr dirty="0" sz="2400" lang="en-US">
              <a:solidFill>
                <a:schemeClr val="tx2">
                  <a:lumMod val="90000"/>
                </a:schemeClr>
              </a:solidFill>
            </a:endParaRPr>
          </a:p>
        </p:txBody>
      </p:sp>
      <p:pic>
        <p:nvPicPr>
          <p:cNvPr id="2097155" name="Picture 4"/>
          <p:cNvPicPr>
            <a:picLocks noChangeAspect="1"/>
          </p:cNvPicPr>
          <p:nvPr/>
        </p:nvPicPr>
        <p:blipFill>
          <a:blip xmlns:r="http://schemas.openxmlformats.org/officeDocument/2006/relationships" r:embed="rId1"/>
          <a:stretch>
            <a:fillRect/>
          </a:stretch>
        </p:blipFill>
        <p:spPr>
          <a:xfrm>
            <a:off x="490414" y="1241969"/>
            <a:ext cx="4320480" cy="3357706"/>
          </a:xfrm>
          <a:prstGeom prst="rect"/>
          <a:ln w="12700">
            <a:solidFill>
              <a:schemeClr val="tx2">
                <a:lumMod val="90000"/>
              </a:schemeClr>
            </a:solidFill>
          </a:ln>
        </p:spPr>
      </p:pic>
      <p:sp>
        <p:nvSpPr>
          <p:cNvPr id="1048591" name="TextBox 7"/>
          <p:cNvSpPr txBox="1"/>
          <p:nvPr/>
        </p:nvSpPr>
        <p:spPr>
          <a:xfrm>
            <a:off x="4150196" y="778021"/>
            <a:ext cx="3888432" cy="369332"/>
          </a:xfrm>
          <a:prstGeom prst="rect"/>
          <a:noFill/>
        </p:spPr>
        <p:txBody>
          <a:bodyPr wrap="square">
            <a:spAutoFit/>
          </a:bodyPr>
          <a:p>
            <a:pPr algn="ctr"/>
            <a:r>
              <a:rPr dirty="0" lang="en-IN">
                <a:solidFill>
                  <a:srgbClr val="E6F589"/>
                </a:solidFill>
              </a:rPr>
              <a:t>Countdown Timer</a:t>
            </a:r>
            <a:endParaRPr dirty="0" sz="1800" lang="en-US">
              <a:solidFill>
                <a:srgbClr val="E6F589"/>
              </a:solidFill>
            </a:endParaRPr>
          </a:p>
        </p:txBody>
      </p:sp>
      <p:pic>
        <p:nvPicPr>
          <p:cNvPr id="2097156" name="Picture 9"/>
          <p:cNvPicPr>
            <a:picLocks noChangeAspect="1"/>
          </p:cNvPicPr>
          <p:nvPr/>
        </p:nvPicPr>
        <p:blipFill>
          <a:blip xmlns:r="http://schemas.openxmlformats.org/officeDocument/2006/relationships" r:embed="rId2"/>
          <a:stretch>
            <a:fillRect/>
          </a:stretch>
        </p:blipFill>
        <p:spPr>
          <a:xfrm>
            <a:off x="405780" y="5536706"/>
            <a:ext cx="2664296" cy="838317"/>
          </a:xfrm>
          <a:prstGeom prst="rect"/>
          <a:ln w="12700">
            <a:solidFill>
              <a:schemeClr val="tx2">
                <a:lumMod val="90000"/>
              </a:schemeClr>
            </a:solidFill>
          </a:ln>
        </p:spPr>
      </p:pic>
      <p:sp>
        <p:nvSpPr>
          <p:cNvPr id="1048592" name="TextBox 11"/>
          <p:cNvSpPr txBox="1"/>
          <p:nvPr/>
        </p:nvSpPr>
        <p:spPr>
          <a:xfrm>
            <a:off x="153569" y="4788908"/>
            <a:ext cx="3316708" cy="369332"/>
          </a:xfrm>
          <a:prstGeom prst="rect"/>
          <a:noFill/>
        </p:spPr>
        <p:txBody>
          <a:bodyPr wrap="square">
            <a:spAutoFit/>
          </a:bodyPr>
          <a:p>
            <a:pPr algn="ctr"/>
            <a:r>
              <a:rPr dirty="0" sz="1800" lang="en-IN">
                <a:solidFill>
                  <a:srgbClr val="E6F589"/>
                </a:solidFill>
              </a:rPr>
              <a:t>Date and Ti</a:t>
            </a:r>
            <a:r>
              <a:rPr dirty="0" lang="en-IN">
                <a:solidFill>
                  <a:srgbClr val="E6F589"/>
                </a:solidFill>
              </a:rPr>
              <a:t>me Input fields</a:t>
            </a:r>
            <a:endParaRPr dirty="0" sz="1800" lang="en-US">
              <a:solidFill>
                <a:srgbClr val="E6F589"/>
              </a:solidFill>
            </a:endParaRPr>
          </a:p>
        </p:txBody>
      </p:sp>
      <p:pic>
        <p:nvPicPr>
          <p:cNvPr id="2097157" name="Picture 13"/>
          <p:cNvPicPr>
            <a:picLocks noChangeAspect="1"/>
          </p:cNvPicPr>
          <p:nvPr/>
        </p:nvPicPr>
        <p:blipFill>
          <a:blip xmlns:r="http://schemas.openxmlformats.org/officeDocument/2006/relationships" r:embed="rId3"/>
          <a:stretch>
            <a:fillRect/>
          </a:stretch>
        </p:blipFill>
        <p:spPr>
          <a:xfrm>
            <a:off x="3470277" y="5536706"/>
            <a:ext cx="4420217" cy="838317"/>
          </a:xfrm>
          <a:prstGeom prst="rect"/>
          <a:ln>
            <a:solidFill>
              <a:schemeClr val="tx2">
                <a:lumMod val="90000"/>
              </a:schemeClr>
            </a:solidFill>
          </a:ln>
        </p:spPr>
      </p:pic>
      <p:sp>
        <p:nvSpPr>
          <p:cNvPr id="1048593" name="TextBox 15"/>
          <p:cNvSpPr txBox="1"/>
          <p:nvPr/>
        </p:nvSpPr>
        <p:spPr>
          <a:xfrm>
            <a:off x="3269058" y="4788908"/>
            <a:ext cx="4822653" cy="369332"/>
          </a:xfrm>
          <a:prstGeom prst="rect"/>
          <a:noFill/>
        </p:spPr>
        <p:txBody>
          <a:bodyPr wrap="square">
            <a:spAutoFit/>
          </a:bodyPr>
          <a:p>
            <a:pPr algn="ctr"/>
            <a:r>
              <a:rPr dirty="0" lang="en-IN">
                <a:solidFill>
                  <a:srgbClr val="E6F589"/>
                </a:solidFill>
              </a:rPr>
              <a:t>Calculate, Stop, Reset Buttons</a:t>
            </a:r>
            <a:endParaRPr dirty="0" sz="1800" lang="en-US">
              <a:solidFill>
                <a:srgbClr val="E6F589"/>
              </a:solidFill>
            </a:endParaRPr>
          </a:p>
        </p:txBody>
      </p:sp>
      <p:pic>
        <p:nvPicPr>
          <p:cNvPr id="2097158" name="Picture 17"/>
          <p:cNvPicPr>
            <a:picLocks noChangeAspect="1"/>
          </p:cNvPicPr>
          <p:nvPr/>
        </p:nvPicPr>
        <p:blipFill>
          <a:blip xmlns:r="http://schemas.openxmlformats.org/officeDocument/2006/relationships" r:embed="rId4"/>
          <a:stretch>
            <a:fillRect/>
          </a:stretch>
        </p:blipFill>
        <p:spPr>
          <a:xfrm>
            <a:off x="8287515" y="5536706"/>
            <a:ext cx="3510507" cy="838317"/>
          </a:xfrm>
          <a:prstGeom prst="rect"/>
          <a:ln>
            <a:solidFill>
              <a:schemeClr val="tx2">
                <a:lumMod val="90000"/>
              </a:schemeClr>
            </a:solidFill>
          </a:ln>
        </p:spPr>
      </p:pic>
      <p:sp>
        <p:nvSpPr>
          <p:cNvPr id="1048594" name="TextBox 19"/>
          <p:cNvSpPr txBox="1"/>
          <p:nvPr/>
        </p:nvSpPr>
        <p:spPr>
          <a:xfrm>
            <a:off x="8550971" y="4788908"/>
            <a:ext cx="2880320" cy="369332"/>
          </a:xfrm>
          <a:prstGeom prst="rect"/>
          <a:noFill/>
        </p:spPr>
        <p:txBody>
          <a:bodyPr wrap="square">
            <a:spAutoFit/>
          </a:bodyPr>
          <a:p>
            <a:pPr algn="ctr"/>
            <a:r>
              <a:rPr dirty="0" sz="1800" lang="en-IN">
                <a:solidFill>
                  <a:srgbClr val="E6F589"/>
                </a:solidFill>
              </a:rPr>
              <a:t>Displaying countdowns</a:t>
            </a:r>
            <a:endParaRPr dirty="0" sz="1800" lang="en-US">
              <a:solidFill>
                <a:srgbClr val="E6F589"/>
              </a:solidFill>
            </a:endParaRPr>
          </a:p>
        </p:txBody>
      </p:sp>
      <p:pic>
        <p:nvPicPr>
          <p:cNvPr id="2097159" name="Picture 21"/>
          <p:cNvPicPr>
            <a:picLocks noChangeAspect="1"/>
          </p:cNvPicPr>
          <p:nvPr/>
        </p:nvPicPr>
        <p:blipFill>
          <a:blip xmlns:r="http://schemas.openxmlformats.org/officeDocument/2006/relationships" r:embed="rId5"/>
          <a:stretch>
            <a:fillRect/>
          </a:stretch>
        </p:blipFill>
        <p:spPr>
          <a:xfrm>
            <a:off x="7097080" y="1255873"/>
            <a:ext cx="4570805" cy="3358800"/>
          </a:xfrm>
          <a:prstGeom prst="rect"/>
          <a:ln>
            <a:solidFill>
              <a:schemeClr val="tx2">
                <a:lumMod val="90000"/>
              </a:schemeClr>
            </a:solidFill>
          </a:ln>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36" name=""/>
        <p:cNvGrpSpPr/>
        <p:nvPr/>
      </p:nvGrpSpPr>
      <p:grpSpPr>
        <a:xfrm>
          <a:off x="0" y="0"/>
          <a:ext cx="0" cy="0"/>
          <a:chOff x="0" y="0"/>
          <a:chExt cx="0" cy="0"/>
        </a:xfrm>
      </p:grpSpPr>
      <p:sp>
        <p:nvSpPr>
          <p:cNvPr id="1048586" name="TextBox 2"/>
          <p:cNvSpPr txBox="1"/>
          <p:nvPr/>
        </p:nvSpPr>
        <p:spPr>
          <a:xfrm>
            <a:off x="333772" y="404664"/>
            <a:ext cx="4621138" cy="369332"/>
          </a:xfrm>
          <a:prstGeom prst="rect"/>
          <a:noFill/>
        </p:spPr>
        <p:txBody>
          <a:bodyPr wrap="square">
            <a:spAutoFit/>
          </a:bodyPr>
          <a:p>
            <a:pPr algn="ctr"/>
            <a:r>
              <a:rPr dirty="0" sz="1800" lang="en-IN">
                <a:solidFill>
                  <a:srgbClr val="E6F589"/>
                </a:solidFill>
              </a:rPr>
              <a:t>Date and Ti</a:t>
            </a:r>
            <a:r>
              <a:rPr dirty="0" lang="en-IN">
                <a:solidFill>
                  <a:srgbClr val="E6F589"/>
                </a:solidFill>
              </a:rPr>
              <a:t>me – Getting Input from User</a:t>
            </a:r>
            <a:endParaRPr dirty="0" sz="1800" lang="en-US">
              <a:solidFill>
                <a:srgbClr val="E6F589"/>
              </a:solidFill>
            </a:endParaRPr>
          </a:p>
        </p:txBody>
      </p:sp>
      <p:pic>
        <p:nvPicPr>
          <p:cNvPr id="2097152" name="Picture 4"/>
          <p:cNvPicPr>
            <a:picLocks noChangeAspect="1"/>
          </p:cNvPicPr>
          <p:nvPr/>
        </p:nvPicPr>
        <p:blipFill>
          <a:blip xmlns:r="http://schemas.openxmlformats.org/officeDocument/2006/relationships" r:embed="rId1"/>
          <a:stretch>
            <a:fillRect/>
          </a:stretch>
        </p:blipFill>
        <p:spPr>
          <a:xfrm>
            <a:off x="981844" y="1098027"/>
            <a:ext cx="3168342" cy="2625249"/>
          </a:xfrm>
          <a:prstGeom prst="rect"/>
          <a:ln>
            <a:solidFill>
              <a:schemeClr val="tx2">
                <a:lumMod val="90000"/>
              </a:schemeClr>
            </a:solidFill>
          </a:ln>
        </p:spPr>
      </p:pic>
      <p:cxnSp>
        <p:nvCxnSpPr>
          <p:cNvPr id="3145728" name="Straight Connector 6"/>
          <p:cNvCxnSpPr>
            <a:cxnSpLocks/>
          </p:cNvCxnSpPr>
          <p:nvPr/>
        </p:nvCxnSpPr>
        <p:spPr>
          <a:xfrm>
            <a:off x="5086300" y="296652"/>
            <a:ext cx="0" cy="6264696"/>
          </a:xfrm>
          <a:prstGeom prst="line"/>
          <a:ln>
            <a:solidFill>
              <a:schemeClr val="tx1"/>
            </a:solidFill>
          </a:ln>
        </p:spPr>
        <p:style>
          <a:lnRef idx="2">
            <a:schemeClr val="dk1"/>
          </a:lnRef>
          <a:fillRef idx="0">
            <a:schemeClr val="dk1"/>
          </a:fillRef>
          <a:effectRef idx="1">
            <a:schemeClr val="dk1"/>
          </a:effectRef>
          <a:fontRef idx="minor">
            <a:schemeClr val="tx1"/>
          </a:fontRef>
        </p:style>
      </p:cxnSp>
      <p:pic>
        <p:nvPicPr>
          <p:cNvPr id="2097153" name="Picture 10"/>
          <p:cNvPicPr>
            <a:picLocks noChangeAspect="1"/>
          </p:cNvPicPr>
          <p:nvPr/>
        </p:nvPicPr>
        <p:blipFill>
          <a:blip xmlns:r="http://schemas.openxmlformats.org/officeDocument/2006/relationships" r:embed="rId2"/>
          <a:stretch>
            <a:fillRect/>
          </a:stretch>
        </p:blipFill>
        <p:spPr>
          <a:xfrm>
            <a:off x="981844" y="4174049"/>
            <a:ext cx="3168347" cy="2387299"/>
          </a:xfrm>
          <a:prstGeom prst="rect"/>
          <a:ln>
            <a:solidFill>
              <a:schemeClr val="tx2">
                <a:lumMod val="90000"/>
              </a:schemeClr>
            </a:solidFill>
          </a:ln>
        </p:spPr>
      </p:pic>
      <p:sp>
        <p:nvSpPr>
          <p:cNvPr id="1048587" name="TextBox 13"/>
          <p:cNvSpPr txBox="1"/>
          <p:nvPr/>
        </p:nvSpPr>
        <p:spPr>
          <a:xfrm>
            <a:off x="5573004" y="451696"/>
            <a:ext cx="6096000" cy="646331"/>
          </a:xfrm>
          <a:prstGeom prst="rect"/>
          <a:noFill/>
        </p:spPr>
        <p:txBody>
          <a:bodyPr wrap="square">
            <a:spAutoFit/>
          </a:bodyPr>
          <a:p>
            <a:pPr algn="ctr"/>
            <a:r>
              <a:rPr dirty="0" lang="en-IN">
                <a:solidFill>
                  <a:srgbClr val="E6F589"/>
                </a:solidFill>
              </a:rPr>
              <a:t>Demo video of the project </a:t>
            </a:r>
          </a:p>
          <a:p>
            <a:pPr algn="ctr"/>
            <a:r>
              <a:rPr dirty="0" lang="en-IN">
                <a:solidFill>
                  <a:srgbClr val="E6F589"/>
                </a:solidFill>
              </a:rPr>
              <a:t>( Hover on the video and click on the play Button )</a:t>
            </a:r>
            <a:endParaRPr dirty="0" sz="1800" lang="en-US">
              <a:solidFill>
                <a:srgbClr val="E6F589"/>
              </a:solidFill>
            </a:endParaRPr>
          </a:p>
        </p:txBody>
      </p:sp>
      <p:sp>
        <p:nvSpPr>
          <p:cNvPr id="1048588" name="Arrow: Up 14"/>
          <p:cNvSpPr/>
          <p:nvPr/>
        </p:nvSpPr>
        <p:spPr>
          <a:xfrm>
            <a:off x="7822604" y="6138592"/>
            <a:ext cx="432047" cy="396044"/>
          </a:xfrm>
          <a:prstGeom prst="upArrow"/>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589" name="TextBox 15"/>
          <p:cNvSpPr txBox="1"/>
          <p:nvPr/>
        </p:nvSpPr>
        <p:spPr>
          <a:xfrm>
            <a:off x="8398668" y="6165304"/>
            <a:ext cx="1368150" cy="369332"/>
          </a:xfrm>
          <a:prstGeom prst="rect"/>
          <a:noFill/>
        </p:spPr>
        <p:txBody>
          <a:bodyPr rtlCol="0" wrap="square">
            <a:spAutoFit/>
          </a:bodyPr>
          <a:p>
            <a:r>
              <a:rPr dirty="0" lang="en-IN"/>
              <a:t>Video</a:t>
            </a:r>
            <a:endParaRPr dirty="0" lang="en-US"/>
          </a:p>
        </p:txBody>
      </p:sp>
      <p:pic>
        <p:nvPicPr>
          <p:cNvPr id="2097166" name=""/>
          <p:cNvPicPr>
            <a:picLocks/>
          </p:cNvPicPr>
          <p:nvPr>
            <a:videoFile r:link="rId3"/>
            <p:extLst>
              <p:ext uri="{DAA4B4D4-6D71-4841-9C94-3DE7FCFB9230}">
                <p14:media xmlns:p14="http://schemas.microsoft.com/office/powerpoint/2010/main" r:embed="rId4"/>
              </p:ext>
            </p:extLst>
          </p:nvPr>
        </p:nvPicPr>
        <p:blipFill>
          <a:blip xmlns:r="http://schemas.openxmlformats.org/officeDocument/2006/relationships" r:embed="rId5"/>
          <a:stretch>
            <a:fillRect/>
          </a:stretch>
        </p:blipFill>
        <p:spPr>
          <a:xfrm rot="0">
            <a:off x="5672516" y="1778653"/>
            <a:ext cx="5970018" cy="3543690"/>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timing>
    <p:tnLst>
      <p:par>
        <p:cTn dur="indefinite" id="1" nodeType="tmRoot" restart="never">
          <p:childTnLst>
            <p:seq concurrent="1" nextAc="seek">
              <p:cTn dur="indefinite" id="2" nodeType="mainSeq"/>
              <p:prevCondLst>
                <p:cond evt="onPrev" delay="0">
                  <p:tgtEl>
                    <p:sldTgt/>
                  </p:tgtEl>
                </p:cond>
              </p:prevCondLst>
              <p:nextCondLst>
                <p:cond evt="onNext" delay="0">
                  <p:tgtEl>
                    <p:sldTgt/>
                  </p:tgtEl>
                </p:cond>
              </p:nextCondLst>
            </p:seq>
            <p:seq concurrent="1" nextAc="seek">
              <p:cTn evtFilter="cancelBubble" fill="hold" id="7" nodeType="interactiveSeq" restart="whenNotActive"/>
            </p:seq>
            <p:seq concurrent="1" nextAc="seek">
              <p:cTn evtFilter="cancelBubble" fill="hold" id="12" nodeType="interactiveSeq" restart="whenNotActive">
                <p:stCondLst>
                  <p:cond evt="onClick" delay="0">
                    <p:tgtEl>
                      <p:spTgt spid="2097166"/>
                    </p:tgtEl>
                  </p:cond>
                </p:stCondLst>
                <p:endSync evt="end" delay="0">
                  <p:rtn val="all"/>
                </p:endSync>
                <p:childTnLst>
                  <p:par>
                    <p:cTn fill="hold" id="13">
                      <p:stCondLst>
                        <p:cond delay="indefinite"/>
                      </p:stCondLst>
                      <p:childTnLst>
                        <p:par>
                          <p:cTn fill="hold" id="14">
                            <p:stCondLst>
                              <p:cond delay="0"/>
                            </p:stCondLst>
                            <p:childTnLst>
                              <p:par>
                                <p:cTn fill="hold" id="15" nodeType="clickEffect" presetClass="mediacall" presetID="1" presetSubtype="0">
                                  <p:stCondLst>
                                    <p:cond delay="0"/>
                                  </p:stCondLst>
                                  <p:childTnLst>
                                    <p:cmd type="call" cmd="playFrom(0.0)">
                                      <p:cBhvr additive="base">
                                        <p:cTn dur="1" fill="hold" id="16"/>
                                        <p:tgtEl>
                                          <p:spTgt spid="2097166"/>
                                        </p:tgtEl>
                                      </p:cBhvr>
                                    </p:cmd>
                                  </p:childTnLst>
                                </p:cTn>
                              </p:par>
                            </p:childTnLst>
                          </p:cTn>
                        </p:par>
                      </p:childTnLst>
                    </p:cTn>
                  </p:par>
                </p:childTnLst>
              </p:cTn>
              <p:nextCondLst>
                <p:cond evt="onClick" delay="0">
                  <p:tgtEl>
                    <p:spTgt spid="2097166"/>
                  </p:tgtEl>
                </p:cond>
              </p:nextCondLst>
            </p:seq>
            <p:video fullScrn="0">
              <p:cMediaNode vol="50000">
                <p:cTn display="1" fill="hold" id="18">
                  <p:stCondLst>
                    <p:cond delay="indefinite"/>
                  </p:stCondLst>
                  <p:endCondLst>
                    <p:cond evt="onNext">
                      <p:tgtEl>
                        <p:sldTgt/>
                      </p:tgtEl>
                    </p:cond>
                    <p:cond evt="onPrev">
                      <p:tgtEl>
                        <p:sldTgt/>
                      </p:tgtEl>
                    </p:cond>
                  </p:endCondLst>
                </p:cTn>
                <p:tgtEl>
                  <p:spTgt spid="2097166"/>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35" name=""/>
        <p:cNvGrpSpPr/>
        <p:nvPr/>
      </p:nvGrpSpPr>
      <p:grpSpPr>
        <a:xfrm>
          <a:off x="0" y="0"/>
          <a:ext cx="0" cy="0"/>
          <a:chOff x="0" y="0"/>
          <a:chExt cx="0" cy="0"/>
        </a:xfrm>
      </p:grpSpPr>
      <p:sp>
        <p:nvSpPr>
          <p:cNvPr id="1048584" name="TextBox 2"/>
          <p:cNvSpPr txBox="1"/>
          <p:nvPr/>
        </p:nvSpPr>
        <p:spPr>
          <a:xfrm>
            <a:off x="3046412" y="692696"/>
            <a:ext cx="6096000" cy="461665"/>
          </a:xfrm>
          <a:prstGeom prst="rect"/>
          <a:noFill/>
        </p:spPr>
        <p:txBody>
          <a:bodyPr wrap="square">
            <a:spAutoFit/>
          </a:bodyPr>
          <a:p>
            <a:pPr algn="ctr"/>
            <a:r>
              <a:rPr dirty="0" sz="2400" lang="en-IN" u="sng"/>
              <a:t>GITHUB LINK</a:t>
            </a:r>
            <a:endParaRPr dirty="0" sz="2400" lang="en-US" u="sng"/>
          </a:p>
        </p:txBody>
      </p:sp>
      <p:sp>
        <p:nvSpPr>
          <p:cNvPr id="1048585" name="TextBox 4"/>
          <p:cNvSpPr txBox="1"/>
          <p:nvPr/>
        </p:nvSpPr>
        <p:spPr>
          <a:xfrm>
            <a:off x="2782044" y="2948932"/>
            <a:ext cx="6934844" cy="1005840"/>
          </a:xfrm>
          <a:prstGeom prst="rect"/>
          <a:noFill/>
        </p:spPr>
        <p:txBody>
          <a:bodyPr wrap="square">
            <a:spAutoFit/>
          </a:bodyPr>
          <a:p>
            <a:pPr indent="-342900" marL="342900">
              <a:lnSpc>
                <a:spcPct val="150000"/>
              </a:lnSpc>
              <a:buFont typeface="Arial" panose="020B0604020202020204" pitchFamily="34" charset="0"/>
              <a:buChar char="•"/>
            </a:pPr>
            <a:r>
              <a:rPr dirty="0" sz="2000" lang="en-US">
                <a:hlinkClick r:id="rId1"/>
              </a:rPr>
              <a:t>https://github.com/Dharshinirgit/countdowntimer.git</a:t>
            </a:r>
            <a:endParaRPr dirty="0" sz="2000" lang="en-US"/>
          </a:p>
          <a:p>
            <a:pPr indent="-342900" marL="342900">
              <a:lnSpc>
                <a:spcPct val="150000"/>
              </a:lnSpc>
              <a:buFont typeface="Arial" panose="020B0604020202020204" pitchFamily="34" charset="0"/>
              <a:buChar char="•"/>
            </a:pPr>
            <a:r>
              <a:rPr dirty="0" sz="2000" lang="en-US">
                <a:hlinkClick r:id="rId2"/>
              </a:rPr>
              <a:t>https://github.com/Dharshinirgit/imageslider.git</a:t>
            </a:r>
            <a:endParaRPr dirty="0" sz="20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611" name="Title 12"/>
          <p:cNvSpPr>
            <a:spLocks noGrp="1"/>
          </p:cNvSpPr>
          <p:nvPr>
            <p:ph type="title"/>
          </p:nvPr>
        </p:nvSpPr>
        <p:spPr>
          <a:xfrm>
            <a:off x="3055665" y="404664"/>
            <a:ext cx="6077493" cy="936104"/>
          </a:xfrm>
        </p:spPr>
        <p:txBody>
          <a:bodyPr/>
          <a:p>
            <a:r>
              <a:rPr dirty="0" lang="en-IN"/>
              <a:t>Agenda</a:t>
            </a:r>
            <a:endParaRPr dirty="0" lang="en-US"/>
          </a:p>
        </p:txBody>
      </p:sp>
      <p:sp>
        <p:nvSpPr>
          <p:cNvPr id="1048612" name="Content Placeholder 13"/>
          <p:cNvSpPr>
            <a:spLocks noGrp="1"/>
          </p:cNvSpPr>
          <p:nvPr>
            <p:ph idx="1"/>
          </p:nvPr>
        </p:nvSpPr>
        <p:spPr>
          <a:xfrm>
            <a:off x="470386" y="2348880"/>
            <a:ext cx="5612903" cy="2773096"/>
          </a:xfrm>
        </p:spPr>
        <p:txBody>
          <a:bodyPr/>
          <a:p>
            <a:pPr indent="0" marL="0">
              <a:buNone/>
            </a:pPr>
            <a:endParaRPr dirty="0" lang="en-IN"/>
          </a:p>
          <a:p>
            <a:r>
              <a:rPr dirty="0" lang="en-IN"/>
              <a:t>Introduction</a:t>
            </a:r>
          </a:p>
          <a:p>
            <a:r>
              <a:rPr dirty="0" lang="en-IN"/>
              <a:t>Techniques used to develop the project</a:t>
            </a:r>
          </a:p>
          <a:p>
            <a:r>
              <a:rPr dirty="0" lang="en-IN"/>
              <a:t>Final outcomes and results</a:t>
            </a:r>
          </a:p>
          <a:p>
            <a:r>
              <a:rPr dirty="0" lang="en-IN"/>
              <a:t>Demo on the project &amp; Screenshots</a:t>
            </a:r>
            <a:endParaRPr dirty="0" lang="en-US"/>
          </a:p>
        </p:txBody>
      </p:sp>
      <p:sp>
        <p:nvSpPr>
          <p:cNvPr id="1048613" name="Content Placeholder 13"/>
          <p:cNvSpPr txBox="1"/>
          <p:nvPr/>
        </p:nvSpPr>
        <p:spPr>
          <a:xfrm>
            <a:off x="6742484" y="2348880"/>
            <a:ext cx="5612903" cy="2520280"/>
          </a:xfrm>
          <a:prstGeom prst="rect"/>
        </p:spPr>
        <p:txBody>
          <a:bodyPr bIns="45720" lIns="91440" rIns="91440" rtlCol="0" tIns="45720" vert="horz">
            <a:noAutofit/>
          </a:bodyPr>
          <a:lstStyle>
            <a:lvl1pPr algn="l" defTabSz="914126" eaLnBrk="1" hangingPunct="1" indent="-228531" latinLnBrk="0" marL="228531" rtl="0">
              <a:lnSpc>
                <a:spcPct val="120000"/>
              </a:lnSpc>
              <a:spcBef>
                <a:spcPts val="1000"/>
              </a:spcBef>
              <a:buFont typeface="Arial" panose="020B0604020202020204" pitchFamily="34" charset="0"/>
              <a:buChar char="•"/>
              <a:defRPr sz="1999" kern="1200">
                <a:solidFill>
                  <a:schemeClr val="tx1"/>
                </a:solidFill>
                <a:effectLst>
                  <a:outerShdw algn="tl" blurRad="50800" dir="2700000" dist="38100" rotWithShape="0">
                    <a:srgbClr val="000000">
                      <a:alpha val="48000"/>
                    </a:srgbClr>
                  </a:outerShdw>
                </a:effectLst>
                <a:latin typeface="+mn-lt"/>
                <a:ea typeface="+mn-ea"/>
                <a:cs typeface="+mn-cs"/>
              </a:defRPr>
            </a:lvl1pPr>
            <a:lvl2pPr algn="l" defTabSz="914126" eaLnBrk="1" hangingPunct="1" indent="-228531" latinLnBrk="0" marL="685594" rtl="0">
              <a:lnSpc>
                <a:spcPct val="120000"/>
              </a:lnSpc>
              <a:spcBef>
                <a:spcPts val="500"/>
              </a:spcBef>
              <a:buFont typeface="Arial" panose="020B0604020202020204" pitchFamily="34" charset="0"/>
              <a:buChar char="•"/>
              <a:defRPr sz="1799" kern="1200">
                <a:solidFill>
                  <a:schemeClr val="tx1"/>
                </a:solidFill>
                <a:effectLst>
                  <a:outerShdw algn="tl" blurRad="50800" dir="2700000" dist="38100" rotWithShape="0">
                    <a:srgbClr val="000000">
                      <a:alpha val="48000"/>
                    </a:srgbClr>
                  </a:outerShdw>
                </a:effectLst>
                <a:latin typeface="+mn-lt"/>
                <a:ea typeface="+mn-ea"/>
                <a:cs typeface="+mn-cs"/>
              </a:defRPr>
            </a:lvl2pPr>
            <a:lvl3pPr algn="l" defTabSz="914126" eaLnBrk="1" hangingPunct="1" indent="-228531" latinLnBrk="0" marL="1142657" rtl="0">
              <a:lnSpc>
                <a:spcPct val="120000"/>
              </a:lnSpc>
              <a:spcBef>
                <a:spcPts val="500"/>
              </a:spcBef>
              <a:buFont typeface="Arial" panose="020B0604020202020204" pitchFamily="34" charset="0"/>
              <a:buChar char="•"/>
              <a:defRPr sz="1600" kern="1200">
                <a:solidFill>
                  <a:schemeClr val="tx1"/>
                </a:solidFill>
                <a:effectLst>
                  <a:outerShdw algn="tl" blurRad="50800" dir="2700000" dist="38100" rotWithShape="0">
                    <a:srgbClr val="000000">
                      <a:alpha val="48000"/>
                    </a:srgbClr>
                  </a:outerShdw>
                </a:effectLst>
                <a:latin typeface="+mn-lt"/>
                <a:ea typeface="+mn-ea"/>
                <a:cs typeface="+mn-cs"/>
              </a:defRPr>
            </a:lvl3pPr>
            <a:lvl4pPr algn="l" defTabSz="914126" eaLnBrk="1" hangingPunct="1" indent="-228531" latinLnBrk="0" marL="1599720" rtl="0">
              <a:lnSpc>
                <a:spcPct val="120000"/>
              </a:lnSpc>
              <a:spcBef>
                <a:spcPts val="500"/>
              </a:spcBef>
              <a:buFont typeface="Arial" panose="020B0604020202020204" pitchFamily="34" charset="0"/>
              <a:buChar char="•"/>
              <a:defRPr sz="1400" kern="1200">
                <a:solidFill>
                  <a:schemeClr val="tx1"/>
                </a:solidFill>
                <a:effectLst>
                  <a:outerShdw algn="tl" blurRad="50800" dir="2700000" dist="38100" rotWithShape="0">
                    <a:srgbClr val="000000">
                      <a:alpha val="48000"/>
                    </a:srgbClr>
                  </a:outerShdw>
                </a:effectLst>
                <a:latin typeface="+mn-lt"/>
                <a:ea typeface="+mn-ea"/>
                <a:cs typeface="+mn-cs"/>
              </a:defRPr>
            </a:lvl4pPr>
            <a:lvl5pPr algn="l" defTabSz="914126" eaLnBrk="1" hangingPunct="1" indent="-228531" latinLnBrk="0" marL="2056783"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5pPr>
            <a:lvl6pPr algn="l" defTabSz="914126" eaLnBrk="1" hangingPunct="1" indent="-228531" latinLnBrk="0" marL="2513846"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6pPr>
            <a:lvl7pPr algn="l" defTabSz="914126" eaLnBrk="1" hangingPunct="1" indent="-228531" latinLnBrk="0" marL="2970908"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7pPr>
            <a:lvl8pPr algn="l" defTabSz="914126" eaLnBrk="1" hangingPunct="1" indent="-228531" latinLnBrk="0" marL="3427971"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8pPr>
            <a:lvl9pPr algn="l" defTabSz="914126" eaLnBrk="1" hangingPunct="1" indent="-228531" latinLnBrk="0" marL="3885034" rtl="0">
              <a:lnSpc>
                <a:spcPct val="120000"/>
              </a:lnSpc>
              <a:spcBef>
                <a:spcPts val="500"/>
              </a:spcBef>
              <a:buFont typeface="Arial" panose="020B0604020202020204" pitchFamily="34" charset="0"/>
              <a:buChar char="•"/>
              <a:defRPr sz="1200" kern="1200">
                <a:solidFill>
                  <a:schemeClr val="tx1"/>
                </a:solidFill>
                <a:effectLst>
                  <a:outerShdw algn="tl" blurRad="50800" dir="2700000" dist="38100" rotWithShape="0">
                    <a:srgbClr val="000000">
                      <a:alpha val="48000"/>
                    </a:srgbClr>
                  </a:outerShdw>
                </a:effectLst>
                <a:latin typeface="+mn-lt"/>
                <a:ea typeface="+mn-ea"/>
                <a:cs typeface="+mn-cs"/>
              </a:defRPr>
            </a:lvl9pPr>
          </a:lstStyle>
          <a:p>
            <a:pPr indent="0" marL="0">
              <a:buFont typeface="Arial" panose="020B0604020202020204" pitchFamily="34" charset="0"/>
              <a:buNone/>
            </a:pPr>
            <a:endParaRPr dirty="0" sz="2000" lang="en-IN"/>
          </a:p>
          <a:p>
            <a:r>
              <a:rPr dirty="0" sz="2000" lang="en-IN"/>
              <a:t>Introduction</a:t>
            </a:r>
          </a:p>
          <a:p>
            <a:r>
              <a:rPr dirty="0" sz="2000" lang="en-IN"/>
              <a:t>Techniques used to develop the project</a:t>
            </a:r>
          </a:p>
          <a:p>
            <a:r>
              <a:rPr dirty="0" sz="2000" lang="en-IN"/>
              <a:t>Final outcomes and results</a:t>
            </a:r>
          </a:p>
          <a:p>
            <a:r>
              <a:rPr dirty="0" sz="2000" lang="en-IN"/>
              <a:t>Demo on the project &amp; Screenshots</a:t>
            </a:r>
            <a:endParaRPr dirty="0" sz="2000" lang="en-US"/>
          </a:p>
        </p:txBody>
      </p:sp>
      <p:cxnSp>
        <p:nvCxnSpPr>
          <p:cNvPr id="3145729" name="Straight Connector 3"/>
          <p:cNvCxnSpPr>
            <a:cxnSpLocks/>
          </p:cNvCxnSpPr>
          <p:nvPr/>
        </p:nvCxnSpPr>
        <p:spPr>
          <a:xfrm>
            <a:off x="5950396" y="1844824"/>
            <a:ext cx="0" cy="4392488"/>
          </a:xfrm>
          <a:prstGeom prst="line"/>
          <a:ln>
            <a:solidFill>
              <a:schemeClr val="tx1"/>
            </a:solidFill>
          </a:ln>
        </p:spPr>
        <p:style>
          <a:lnRef idx="2">
            <a:schemeClr val="dk1"/>
          </a:lnRef>
          <a:fillRef idx="0">
            <a:schemeClr val="dk1"/>
          </a:fillRef>
          <a:effectRef idx="1">
            <a:schemeClr val="dk1"/>
          </a:effectRef>
          <a:fontRef idx="minor">
            <a:schemeClr val="tx1"/>
          </a:fontRef>
        </p:style>
      </p:cxnSp>
      <p:sp>
        <p:nvSpPr>
          <p:cNvPr id="1048614" name="TextBox 6"/>
          <p:cNvSpPr txBox="1"/>
          <p:nvPr/>
        </p:nvSpPr>
        <p:spPr>
          <a:xfrm>
            <a:off x="1197868" y="1844824"/>
            <a:ext cx="3024336" cy="461665"/>
          </a:xfrm>
          <a:prstGeom prst="rect"/>
          <a:noFill/>
        </p:spPr>
        <p:txBody>
          <a:bodyPr rtlCol="0" wrap="square">
            <a:spAutoFit/>
          </a:bodyPr>
          <a:p>
            <a:pPr algn="ctr"/>
            <a:r>
              <a:rPr dirty="0" sz="2400" lang="en-IN">
                <a:solidFill>
                  <a:schemeClr val="tx2">
                    <a:lumMod val="90000"/>
                  </a:schemeClr>
                </a:solidFill>
              </a:rPr>
              <a:t>Image Slider</a:t>
            </a:r>
            <a:endParaRPr dirty="0" sz="2400" lang="en-US">
              <a:solidFill>
                <a:schemeClr val="tx2">
                  <a:lumMod val="90000"/>
                </a:schemeClr>
              </a:solidFill>
            </a:endParaRPr>
          </a:p>
        </p:txBody>
      </p:sp>
      <p:sp>
        <p:nvSpPr>
          <p:cNvPr id="1048615" name="TextBox 7"/>
          <p:cNvSpPr txBox="1"/>
          <p:nvPr/>
        </p:nvSpPr>
        <p:spPr>
          <a:xfrm>
            <a:off x="7620990" y="1844823"/>
            <a:ext cx="3024336" cy="461665"/>
          </a:xfrm>
          <a:prstGeom prst="rect"/>
          <a:noFill/>
        </p:spPr>
        <p:txBody>
          <a:bodyPr rtlCol="0" wrap="square">
            <a:spAutoFit/>
          </a:bodyPr>
          <a:p>
            <a:pPr algn="ctr"/>
            <a:r>
              <a:rPr dirty="0" sz="2400" lang="en-IN">
                <a:solidFill>
                  <a:schemeClr val="tx2">
                    <a:lumMod val="90000"/>
                  </a:schemeClr>
                </a:solidFill>
              </a:rPr>
              <a:t>Countdown Timer</a:t>
            </a:r>
            <a:endParaRPr dirty="0" sz="2400" lang="en-US">
              <a:solidFill>
                <a:schemeClr val="tx2">
                  <a:lumMod val="90000"/>
                </a:schemeClr>
              </a:solidFill>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3" name=""/>
        <p:cNvGrpSpPr/>
        <p:nvPr/>
      </p:nvGrpSpPr>
      <p:grpSpPr>
        <a:xfrm>
          <a:off x="0" y="0"/>
          <a:ext cx="0" cy="0"/>
          <a:chOff x="0" y="0"/>
          <a:chExt cx="0" cy="0"/>
        </a:xfrm>
      </p:grpSpPr>
      <p:sp>
        <p:nvSpPr>
          <p:cNvPr id="1048616" name="TextBox 9"/>
          <p:cNvSpPr txBox="1"/>
          <p:nvPr/>
        </p:nvSpPr>
        <p:spPr>
          <a:xfrm>
            <a:off x="3046412" y="332656"/>
            <a:ext cx="6096000" cy="461665"/>
          </a:xfrm>
          <a:prstGeom prst="rect"/>
          <a:noFill/>
        </p:spPr>
        <p:txBody>
          <a:bodyPr wrap="square">
            <a:spAutoFit/>
          </a:bodyPr>
          <a:p>
            <a:pPr algn="ctr"/>
            <a:r>
              <a:rPr dirty="0" sz="2400" lang="en-IN" u="sng"/>
              <a:t>IMAGE SLIDER</a:t>
            </a:r>
            <a:endParaRPr dirty="0" sz="2400" lang="en-US" u="sng"/>
          </a:p>
        </p:txBody>
      </p:sp>
      <p:sp>
        <p:nvSpPr>
          <p:cNvPr id="1048617" name="TextBox 11"/>
          <p:cNvSpPr txBox="1"/>
          <p:nvPr/>
        </p:nvSpPr>
        <p:spPr>
          <a:xfrm>
            <a:off x="-313284" y="1052736"/>
            <a:ext cx="3359696" cy="461665"/>
          </a:xfrm>
          <a:prstGeom prst="rect"/>
          <a:noFill/>
        </p:spPr>
        <p:txBody>
          <a:bodyPr wrap="square">
            <a:spAutoFit/>
          </a:bodyPr>
          <a:p>
            <a:pPr algn="ctr"/>
            <a:r>
              <a:rPr dirty="0" sz="2400" lang="en-IN">
                <a:solidFill>
                  <a:schemeClr val="tx2">
                    <a:lumMod val="90000"/>
                  </a:schemeClr>
                </a:solidFill>
              </a:rPr>
              <a:t>Introduction:</a:t>
            </a:r>
            <a:endParaRPr dirty="0" sz="2400" lang="en-US">
              <a:solidFill>
                <a:schemeClr val="tx2">
                  <a:lumMod val="90000"/>
                </a:schemeClr>
              </a:solidFill>
            </a:endParaRPr>
          </a:p>
        </p:txBody>
      </p:sp>
      <p:sp>
        <p:nvSpPr>
          <p:cNvPr id="1048618" name="TextBox 13"/>
          <p:cNvSpPr txBox="1"/>
          <p:nvPr/>
        </p:nvSpPr>
        <p:spPr>
          <a:xfrm>
            <a:off x="1557908" y="1537930"/>
            <a:ext cx="9613068" cy="1920240"/>
          </a:xfrm>
          <a:prstGeom prst="rect"/>
          <a:noFill/>
        </p:spPr>
        <p:txBody>
          <a:bodyPr wrap="square">
            <a:spAutoFit/>
          </a:bodyPr>
          <a:p>
            <a:pPr indent="0" marL="0">
              <a:lnSpc>
                <a:spcPct val="150000"/>
              </a:lnSpc>
              <a:buNone/>
            </a:pPr>
            <a:r>
              <a:rPr dirty="0" sz="2000" lang="en-IN"/>
              <a:t>In this web development project, An Image Slider or Carousel is formulated with the help of HTML , CSS , Java Script.  An Image slider is a common component used to display a series of image in a visually appealing  way , creates interactivity with the user.</a:t>
            </a:r>
            <a:endParaRPr dirty="0" sz="2000" lang="en-US"/>
          </a:p>
        </p:txBody>
      </p:sp>
      <p:sp>
        <p:nvSpPr>
          <p:cNvPr id="1048619" name="TextBox 15"/>
          <p:cNvSpPr txBox="1"/>
          <p:nvPr/>
        </p:nvSpPr>
        <p:spPr>
          <a:xfrm>
            <a:off x="-458316" y="3573016"/>
            <a:ext cx="7272808" cy="461665"/>
          </a:xfrm>
          <a:prstGeom prst="rect"/>
          <a:noFill/>
        </p:spPr>
        <p:txBody>
          <a:bodyPr wrap="square">
            <a:spAutoFit/>
          </a:bodyPr>
          <a:p>
            <a:pPr algn="ctr"/>
            <a:r>
              <a:rPr dirty="0" sz="2400" lang="en-IN">
                <a:solidFill>
                  <a:schemeClr val="tx2">
                    <a:lumMod val="90000"/>
                  </a:schemeClr>
                </a:solidFill>
              </a:rPr>
              <a:t>Techniques used to develop the project:</a:t>
            </a:r>
            <a:endParaRPr dirty="0" sz="2400" lang="en-US">
              <a:solidFill>
                <a:schemeClr val="tx2">
                  <a:lumMod val="90000"/>
                </a:schemeClr>
              </a:solidFill>
            </a:endParaRPr>
          </a:p>
        </p:txBody>
      </p:sp>
      <p:sp>
        <p:nvSpPr>
          <p:cNvPr id="1048620" name="TextBox 17"/>
          <p:cNvSpPr txBox="1"/>
          <p:nvPr/>
        </p:nvSpPr>
        <p:spPr>
          <a:xfrm>
            <a:off x="1557908" y="4216040"/>
            <a:ext cx="9793088" cy="2834640"/>
          </a:xfrm>
          <a:prstGeom prst="rect"/>
          <a:noFill/>
        </p:spPr>
        <p:txBody>
          <a:bodyPr wrap="square">
            <a:spAutoFit/>
          </a:bodyPr>
          <a:p>
            <a:pPr indent="-342900" marL="342900">
              <a:lnSpc>
                <a:spcPct val="150000"/>
              </a:lnSpc>
              <a:buFont typeface="Arial" panose="020B0604020202020204" pitchFamily="34" charset="0"/>
              <a:buChar char="•"/>
            </a:pPr>
            <a:r>
              <a:rPr dirty="0" sz="2000" lang="en-IN"/>
              <a:t> First of all the set of images loaded in the web page using the HTML language.</a:t>
            </a:r>
          </a:p>
          <a:p>
            <a:pPr indent="-342900" marL="342900">
              <a:lnSpc>
                <a:spcPct val="150000"/>
              </a:lnSpc>
              <a:buFont typeface="Arial" panose="020B0604020202020204" pitchFamily="34" charset="0"/>
              <a:buChar char="•"/>
            </a:pPr>
            <a:r>
              <a:rPr dirty="0" sz="2000" lang="en-IN"/>
              <a:t>Then the previous and next Buttons were added to image for moving the images in the desired way.</a:t>
            </a:r>
          </a:p>
          <a:p>
            <a:pPr indent="-342900" marL="342900">
              <a:lnSpc>
                <a:spcPct val="150000"/>
              </a:lnSpc>
              <a:buFont typeface="Arial" panose="020B0604020202020204" pitchFamily="34" charset="0"/>
              <a:buChar char="•"/>
            </a:pPr>
            <a:r>
              <a:rPr dirty="0" sz="2000" lang="en-IN"/>
              <a:t>The navigation bar is added at the bottom of the images for providing the desired location jumps.</a:t>
            </a:r>
          </a:p>
          <a:p>
            <a:pPr indent="-342900" marL="342900">
              <a:lnSpc>
                <a:spcPct val="150000"/>
              </a:lnSpc>
              <a:buFont typeface="Arial" panose="020B0604020202020204" pitchFamily="34" charset="0"/>
              <a:buChar char="•"/>
            </a:pPr>
            <a:endParaRPr dirty="0" sz="20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4" name=""/>
        <p:cNvGrpSpPr/>
        <p:nvPr/>
      </p:nvGrpSpPr>
      <p:grpSpPr>
        <a:xfrm>
          <a:off x="0" y="0"/>
          <a:ext cx="0" cy="0"/>
          <a:chOff x="0" y="0"/>
          <a:chExt cx="0" cy="0"/>
        </a:xfrm>
      </p:grpSpPr>
      <p:sp>
        <p:nvSpPr>
          <p:cNvPr id="1048621" name="TextBox 4"/>
          <p:cNvSpPr txBox="1"/>
          <p:nvPr/>
        </p:nvSpPr>
        <p:spPr>
          <a:xfrm>
            <a:off x="803092" y="930155"/>
            <a:ext cx="10549172" cy="2377440"/>
          </a:xfrm>
          <a:prstGeom prst="rect"/>
          <a:noFill/>
        </p:spPr>
        <p:txBody>
          <a:bodyPr wrap="square">
            <a:spAutoFit/>
          </a:bodyPr>
          <a:p>
            <a:pPr indent="-342900" marL="342900">
              <a:lnSpc>
                <a:spcPct val="150000"/>
              </a:lnSpc>
              <a:buFont typeface="Arial" panose="020B0604020202020204" pitchFamily="34" charset="0"/>
              <a:buChar char="•"/>
            </a:pPr>
            <a:r>
              <a:rPr dirty="0" sz="2000" lang="en-IN"/>
              <a:t>Cascading Style Sheet and its properties were used to style the web page and to provide better outlook.</a:t>
            </a:r>
          </a:p>
          <a:p>
            <a:pPr indent="-342900" marL="342900">
              <a:lnSpc>
                <a:spcPct val="150000"/>
              </a:lnSpc>
              <a:buFont typeface="Arial" panose="020B0604020202020204" pitchFamily="34" charset="0"/>
              <a:buChar char="•"/>
            </a:pPr>
            <a:r>
              <a:rPr dirty="0" sz="2000" lang="en-IN"/>
              <a:t>Finally the entire functionality of the web page such as navigation from one image to another and automatic slideshow handled with the help of the scripting language – Java script.</a:t>
            </a:r>
            <a:endParaRPr dirty="0" sz="2000" lang="en-US"/>
          </a:p>
        </p:txBody>
      </p:sp>
      <p:sp>
        <p:nvSpPr>
          <p:cNvPr id="1048622" name="TextBox 6"/>
          <p:cNvSpPr txBox="1"/>
          <p:nvPr/>
        </p:nvSpPr>
        <p:spPr>
          <a:xfrm>
            <a:off x="0" y="3573016"/>
            <a:ext cx="3935760" cy="461665"/>
          </a:xfrm>
          <a:prstGeom prst="rect"/>
          <a:noFill/>
        </p:spPr>
        <p:txBody>
          <a:bodyPr wrap="square">
            <a:spAutoFit/>
          </a:bodyPr>
          <a:p>
            <a:pPr algn="ctr"/>
            <a:r>
              <a:rPr dirty="0" sz="2400" lang="en-IN">
                <a:solidFill>
                  <a:srgbClr val="E6F589"/>
                </a:solidFill>
              </a:rPr>
              <a:t>HTML Structure</a:t>
            </a:r>
            <a:r>
              <a:rPr dirty="0" sz="2400" lang="en-IN">
                <a:solidFill>
                  <a:srgbClr val="FFFF00"/>
                </a:solidFill>
              </a:rPr>
              <a:t>:</a:t>
            </a:r>
            <a:endParaRPr dirty="0" sz="2400" lang="en-US">
              <a:solidFill>
                <a:srgbClr val="FFFF00"/>
              </a:solidFill>
            </a:endParaRPr>
          </a:p>
        </p:txBody>
      </p:sp>
      <p:sp>
        <p:nvSpPr>
          <p:cNvPr id="1048623" name="TextBox 7"/>
          <p:cNvSpPr txBox="1"/>
          <p:nvPr/>
        </p:nvSpPr>
        <p:spPr>
          <a:xfrm>
            <a:off x="819826" y="4332413"/>
            <a:ext cx="10549172" cy="1920240"/>
          </a:xfrm>
          <a:prstGeom prst="rect"/>
          <a:noFill/>
        </p:spPr>
        <p:txBody>
          <a:bodyPr wrap="square">
            <a:spAutoFit/>
          </a:bodyPr>
          <a:p>
            <a:pPr indent="-342900" marL="342900">
              <a:lnSpc>
                <a:spcPct val="150000"/>
              </a:lnSpc>
              <a:buFont typeface="Arial" panose="020B0604020202020204" pitchFamily="34" charset="0"/>
              <a:buChar char="•"/>
            </a:pPr>
            <a:r>
              <a:rPr dirty="0" sz="2000" lang="en-IN"/>
              <a:t>HTML Skeleton created for the image slider with the help of container for the images , navigation buttons and section to display the images.</a:t>
            </a:r>
          </a:p>
          <a:p>
            <a:pPr indent="-342900" marL="342900">
              <a:lnSpc>
                <a:spcPct val="150000"/>
              </a:lnSpc>
              <a:buFont typeface="Arial" panose="020B0604020202020204" pitchFamily="34" charset="0"/>
              <a:buChar char="•"/>
            </a:pPr>
            <a:r>
              <a:rPr dirty="0" sz="2000" lang="en-IN"/>
              <a:t>The most familiar tags such as &lt;html&gt; , &lt;div&gt; , &lt;</a:t>
            </a:r>
            <a:r>
              <a:rPr dirty="0" sz="2000" lang="en-IN" err="1"/>
              <a:t>img</a:t>
            </a:r>
            <a:r>
              <a:rPr dirty="0" sz="2000" lang="en-IN"/>
              <a:t>&gt; , &lt;</a:t>
            </a:r>
            <a:r>
              <a:rPr dirty="0" sz="2000" lang="en-IN" err="1"/>
              <a:t>i</a:t>
            </a:r>
            <a:r>
              <a:rPr dirty="0" sz="2000" lang="en-IN"/>
              <a:t>&gt; tags were used to provide the structural view of the web page.</a:t>
            </a:r>
            <a:endParaRPr dirty="0" sz="20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sp>
        <p:nvSpPr>
          <p:cNvPr id="1048624" name="TextBox 2"/>
          <p:cNvSpPr txBox="1"/>
          <p:nvPr/>
        </p:nvSpPr>
        <p:spPr>
          <a:xfrm>
            <a:off x="-530324" y="279714"/>
            <a:ext cx="4007768" cy="461665"/>
          </a:xfrm>
          <a:prstGeom prst="rect"/>
          <a:noFill/>
        </p:spPr>
        <p:txBody>
          <a:bodyPr wrap="square">
            <a:spAutoFit/>
          </a:bodyPr>
          <a:p>
            <a:pPr algn="ctr"/>
            <a:r>
              <a:rPr dirty="0" sz="2400" lang="en-IN">
                <a:solidFill>
                  <a:srgbClr val="E6F589"/>
                </a:solidFill>
              </a:rPr>
              <a:t>CSS Styling:</a:t>
            </a:r>
            <a:endParaRPr dirty="0" sz="2400" lang="en-US">
              <a:solidFill>
                <a:srgbClr val="E6F589"/>
              </a:solidFill>
            </a:endParaRPr>
          </a:p>
        </p:txBody>
      </p:sp>
      <p:sp>
        <p:nvSpPr>
          <p:cNvPr id="1048625" name="TextBox 8"/>
          <p:cNvSpPr txBox="1"/>
          <p:nvPr/>
        </p:nvSpPr>
        <p:spPr>
          <a:xfrm>
            <a:off x="837828" y="893626"/>
            <a:ext cx="10369152" cy="1463040"/>
          </a:xfrm>
          <a:prstGeom prst="rect"/>
          <a:noFill/>
        </p:spPr>
        <p:txBody>
          <a:bodyPr wrap="square">
            <a:spAutoFit/>
          </a:bodyPr>
          <a:p>
            <a:pPr indent="-342900" marL="342900">
              <a:lnSpc>
                <a:spcPct val="150000"/>
              </a:lnSpc>
              <a:buFont typeface="Arial" panose="020B0604020202020204" pitchFamily="34" charset="0"/>
              <a:buChar char="•"/>
            </a:pPr>
            <a:r>
              <a:rPr dirty="0" sz="2000" lang="en-IN"/>
              <a:t>The CSS Styling provides aesthetic and interactive look to web page.</a:t>
            </a:r>
          </a:p>
          <a:p>
            <a:pPr indent="-342900" marL="342900">
              <a:lnSpc>
                <a:spcPct val="150000"/>
              </a:lnSpc>
              <a:buFont typeface="Arial" panose="020B0604020202020204" pitchFamily="34" charset="0"/>
              <a:buChar char="•"/>
            </a:pPr>
            <a:r>
              <a:rPr dirty="0" sz="2000" lang="en-IN"/>
              <a:t>All the positioning , sizing , transitions , animations  for the images and navigation buttons provided here.</a:t>
            </a:r>
            <a:endParaRPr dirty="0" sz="2000" lang="en-US"/>
          </a:p>
        </p:txBody>
      </p:sp>
      <p:sp>
        <p:nvSpPr>
          <p:cNvPr id="1048626" name="TextBox 10"/>
          <p:cNvSpPr txBox="1"/>
          <p:nvPr/>
        </p:nvSpPr>
        <p:spPr>
          <a:xfrm>
            <a:off x="261764" y="2415015"/>
            <a:ext cx="3456213" cy="461665"/>
          </a:xfrm>
          <a:prstGeom prst="rect"/>
          <a:noFill/>
        </p:spPr>
        <p:txBody>
          <a:bodyPr wrap="square">
            <a:spAutoFit/>
          </a:bodyPr>
          <a:p>
            <a:pPr algn="ctr"/>
            <a:r>
              <a:rPr dirty="0" sz="2400" lang="en-IN">
                <a:solidFill>
                  <a:srgbClr val="E6F589"/>
                </a:solidFill>
              </a:rPr>
              <a:t>Responsive Design:</a:t>
            </a:r>
            <a:endParaRPr dirty="0" sz="2400" lang="en-US">
              <a:solidFill>
                <a:srgbClr val="E6F589"/>
              </a:solidFill>
            </a:endParaRPr>
          </a:p>
        </p:txBody>
      </p:sp>
      <p:sp>
        <p:nvSpPr>
          <p:cNvPr id="1048627" name="TextBox 12"/>
          <p:cNvSpPr txBox="1"/>
          <p:nvPr/>
        </p:nvSpPr>
        <p:spPr>
          <a:xfrm>
            <a:off x="837828" y="3212976"/>
            <a:ext cx="10369152" cy="1005839"/>
          </a:xfrm>
          <a:prstGeom prst="rect"/>
          <a:noFill/>
        </p:spPr>
        <p:txBody>
          <a:bodyPr wrap="square">
            <a:spAutoFit/>
          </a:bodyPr>
          <a:p>
            <a:pPr indent="-342900" marL="342900">
              <a:lnSpc>
                <a:spcPct val="150000"/>
              </a:lnSpc>
              <a:buFont typeface="Arial" panose="020B0604020202020204" pitchFamily="34" charset="0"/>
              <a:buChar char="•"/>
            </a:pPr>
            <a:r>
              <a:rPr dirty="0" sz="2000" lang="en-IN"/>
              <a:t>For making the slider responsive for different device sizes ,  @mediaqueries were used here . Various break points and resizing properties applied.</a:t>
            </a:r>
            <a:endParaRPr dirty="0" sz="2000" lang="en-US"/>
          </a:p>
        </p:txBody>
      </p:sp>
      <p:sp>
        <p:nvSpPr>
          <p:cNvPr id="1048628" name="TextBox 14"/>
          <p:cNvSpPr txBox="1"/>
          <p:nvPr/>
        </p:nvSpPr>
        <p:spPr>
          <a:xfrm>
            <a:off x="-242292" y="4272701"/>
            <a:ext cx="5170391" cy="461665"/>
          </a:xfrm>
          <a:prstGeom prst="rect"/>
          <a:noFill/>
        </p:spPr>
        <p:txBody>
          <a:bodyPr wrap="square">
            <a:spAutoFit/>
          </a:bodyPr>
          <a:p>
            <a:pPr algn="ctr"/>
            <a:r>
              <a:rPr dirty="0" sz="2400" lang="en-IN">
                <a:solidFill>
                  <a:srgbClr val="E6F589"/>
                </a:solidFill>
              </a:rPr>
              <a:t>Java Script Functionality:</a:t>
            </a:r>
            <a:endParaRPr dirty="0" sz="2400" lang="en-US">
              <a:solidFill>
                <a:srgbClr val="E6F589"/>
              </a:solidFill>
            </a:endParaRPr>
          </a:p>
        </p:txBody>
      </p:sp>
      <p:sp>
        <p:nvSpPr>
          <p:cNvPr id="1048629" name="TextBox 16"/>
          <p:cNvSpPr txBox="1"/>
          <p:nvPr/>
        </p:nvSpPr>
        <p:spPr>
          <a:xfrm>
            <a:off x="837828" y="4833956"/>
            <a:ext cx="10369152" cy="1463040"/>
          </a:xfrm>
          <a:prstGeom prst="rect"/>
          <a:noFill/>
        </p:spPr>
        <p:txBody>
          <a:bodyPr wrap="square">
            <a:spAutoFit/>
          </a:bodyPr>
          <a:p>
            <a:pPr indent="-342900" marL="342900">
              <a:lnSpc>
                <a:spcPct val="150000"/>
              </a:lnSpc>
              <a:buFont typeface="Arial" panose="020B0604020202020204" pitchFamily="34" charset="0"/>
              <a:buChar char="•"/>
            </a:pPr>
            <a:r>
              <a:rPr dirty="0" sz="2000" lang="en-IN"/>
              <a:t>First image is loaded automatically when the web page opened. When the user hover on the image previous and next Buttons will appear. The user can use this buttons for navigating through images.</a:t>
            </a:r>
            <a:endParaRPr dirty="0" sz="20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sp>
        <p:nvSpPr>
          <p:cNvPr id="1048630" name="TextBox 2"/>
          <p:cNvSpPr txBox="1"/>
          <p:nvPr/>
        </p:nvSpPr>
        <p:spPr>
          <a:xfrm>
            <a:off x="621804" y="188640"/>
            <a:ext cx="10657184" cy="1920240"/>
          </a:xfrm>
          <a:prstGeom prst="rect"/>
          <a:noFill/>
        </p:spPr>
        <p:txBody>
          <a:bodyPr wrap="square">
            <a:spAutoFit/>
          </a:bodyPr>
          <a:p>
            <a:pPr indent="-342900" marL="342900">
              <a:lnSpc>
                <a:spcPct val="150000"/>
              </a:lnSpc>
              <a:buFont typeface="Arial" panose="020B0604020202020204" pitchFamily="34" charset="0"/>
              <a:buChar char="•"/>
            </a:pPr>
            <a:r>
              <a:rPr dirty="0" sz="2000" lang="en-IN"/>
              <a:t>When last image reached it automatically loops back to the first image using </a:t>
            </a:r>
            <a:r>
              <a:rPr dirty="0" sz="2000" lang="en-IN" err="1"/>
              <a:t>forEach</a:t>
            </a:r>
            <a:r>
              <a:rPr dirty="0" sz="2000" lang="en-IN"/>
              <a:t> loop code.</a:t>
            </a:r>
          </a:p>
          <a:p>
            <a:pPr indent="-342900" marL="342900">
              <a:lnSpc>
                <a:spcPct val="150000"/>
              </a:lnSpc>
              <a:buFont typeface="Arial" panose="020B0604020202020204" pitchFamily="34" charset="0"/>
              <a:buChar char="•"/>
            </a:pPr>
            <a:r>
              <a:rPr dirty="0" sz="2000" lang="en-IN"/>
              <a:t>The navigation bars present at the bottom of the image can also be used for navigating through images.</a:t>
            </a:r>
            <a:endParaRPr dirty="0" sz="2000" lang="en-US"/>
          </a:p>
        </p:txBody>
      </p:sp>
      <p:sp>
        <p:nvSpPr>
          <p:cNvPr id="1048631" name="TextBox 4"/>
          <p:cNvSpPr txBox="1"/>
          <p:nvPr/>
        </p:nvSpPr>
        <p:spPr>
          <a:xfrm>
            <a:off x="0" y="2204864"/>
            <a:ext cx="4367808" cy="461665"/>
          </a:xfrm>
          <a:prstGeom prst="rect"/>
          <a:noFill/>
        </p:spPr>
        <p:txBody>
          <a:bodyPr wrap="square">
            <a:spAutoFit/>
          </a:bodyPr>
          <a:p>
            <a:pPr algn="ctr"/>
            <a:r>
              <a:rPr dirty="0" sz="2400" lang="en-IN">
                <a:solidFill>
                  <a:srgbClr val="E6F589"/>
                </a:solidFill>
              </a:rPr>
              <a:t>Automatic slideshow:</a:t>
            </a:r>
            <a:endParaRPr dirty="0" sz="2400" lang="en-US">
              <a:solidFill>
                <a:srgbClr val="E6F589"/>
              </a:solidFill>
            </a:endParaRPr>
          </a:p>
        </p:txBody>
      </p:sp>
      <p:sp>
        <p:nvSpPr>
          <p:cNvPr id="1048632" name="TextBox 6"/>
          <p:cNvSpPr txBox="1"/>
          <p:nvPr/>
        </p:nvSpPr>
        <p:spPr>
          <a:xfrm>
            <a:off x="633942" y="2799289"/>
            <a:ext cx="10150253" cy="1005840"/>
          </a:xfrm>
          <a:prstGeom prst="rect"/>
          <a:noFill/>
        </p:spPr>
        <p:txBody>
          <a:bodyPr wrap="square">
            <a:spAutoFit/>
          </a:bodyPr>
          <a:p>
            <a:pPr indent="-342900" marL="342900">
              <a:lnSpc>
                <a:spcPct val="150000"/>
              </a:lnSpc>
              <a:buFont typeface="Arial" panose="020B0604020202020204" pitchFamily="34" charset="0"/>
              <a:buChar char="•"/>
            </a:pPr>
            <a:r>
              <a:rPr dirty="0" sz="2000" lang="en-IN"/>
              <a:t>The slideshow automatically transition to the next image after every 3 seconds.</a:t>
            </a:r>
          </a:p>
          <a:p>
            <a:pPr indent="-342900" marL="342900">
              <a:lnSpc>
                <a:spcPct val="150000"/>
              </a:lnSpc>
              <a:buFont typeface="Arial" panose="020B0604020202020204" pitchFamily="34" charset="0"/>
              <a:buChar char="•"/>
            </a:pPr>
            <a:r>
              <a:rPr dirty="0" sz="2000" lang="en-IN"/>
              <a:t>The active nav bar provides the information about the current position of the image.</a:t>
            </a:r>
            <a:endParaRPr dirty="0" sz="2000" lang="en-US"/>
          </a:p>
        </p:txBody>
      </p:sp>
      <p:sp>
        <p:nvSpPr>
          <p:cNvPr id="1048633" name="TextBox 8"/>
          <p:cNvSpPr txBox="1"/>
          <p:nvPr/>
        </p:nvSpPr>
        <p:spPr>
          <a:xfrm>
            <a:off x="426876" y="4347730"/>
            <a:ext cx="4896544" cy="461665"/>
          </a:xfrm>
          <a:prstGeom prst="rect"/>
          <a:noFill/>
        </p:spPr>
        <p:txBody>
          <a:bodyPr wrap="square">
            <a:spAutoFit/>
          </a:bodyPr>
          <a:p>
            <a:pPr algn="ctr"/>
            <a:r>
              <a:rPr dirty="0" sz="2400" lang="en-IN">
                <a:solidFill>
                  <a:schemeClr val="tx2">
                    <a:lumMod val="90000"/>
                  </a:schemeClr>
                </a:solidFill>
              </a:rPr>
              <a:t>Final outcomes and screenshots</a:t>
            </a:r>
            <a:endParaRPr dirty="0" sz="2400" lang="en-US">
              <a:solidFill>
                <a:schemeClr val="tx2">
                  <a:lumMod val="90000"/>
                </a:schemeClr>
              </a:solidFill>
            </a:endParaRPr>
          </a:p>
        </p:txBody>
      </p:sp>
      <p:pic>
        <p:nvPicPr>
          <p:cNvPr id="2097160" name="Picture 10"/>
          <p:cNvPicPr>
            <a:picLocks noChangeAspect="1"/>
          </p:cNvPicPr>
          <p:nvPr/>
        </p:nvPicPr>
        <p:blipFill>
          <a:blip xmlns:r="http://schemas.openxmlformats.org/officeDocument/2006/relationships" r:embed="rId1"/>
          <a:stretch>
            <a:fillRect/>
          </a:stretch>
        </p:blipFill>
        <p:spPr>
          <a:xfrm>
            <a:off x="405781" y="5473210"/>
            <a:ext cx="5472608" cy="1143160"/>
          </a:xfrm>
          <a:prstGeom prst="rect"/>
        </p:spPr>
      </p:pic>
      <p:sp>
        <p:nvSpPr>
          <p:cNvPr id="1048634" name="TextBox 12"/>
          <p:cNvSpPr txBox="1"/>
          <p:nvPr/>
        </p:nvSpPr>
        <p:spPr>
          <a:xfrm>
            <a:off x="-198240" y="4959695"/>
            <a:ext cx="6096000" cy="369332"/>
          </a:xfrm>
          <a:prstGeom prst="rect"/>
          <a:noFill/>
        </p:spPr>
        <p:txBody>
          <a:bodyPr wrap="square">
            <a:spAutoFit/>
          </a:bodyPr>
          <a:p>
            <a:pPr algn="ctr"/>
            <a:r>
              <a:rPr dirty="0" lang="en-IN">
                <a:solidFill>
                  <a:srgbClr val="E6F589"/>
                </a:solidFill>
              </a:rPr>
              <a:t>Previous and Next Buttons</a:t>
            </a:r>
            <a:endParaRPr dirty="0" sz="1800" lang="en-US">
              <a:solidFill>
                <a:srgbClr val="E6F589"/>
              </a:solidFill>
            </a:endParaRPr>
          </a:p>
        </p:txBody>
      </p:sp>
      <p:pic>
        <p:nvPicPr>
          <p:cNvPr id="2097161" name="Picture 14"/>
          <p:cNvPicPr>
            <a:picLocks noChangeAspect="1"/>
          </p:cNvPicPr>
          <p:nvPr/>
        </p:nvPicPr>
        <p:blipFill>
          <a:blip xmlns:r="http://schemas.openxmlformats.org/officeDocument/2006/relationships" r:embed="rId2"/>
          <a:stretch>
            <a:fillRect/>
          </a:stretch>
        </p:blipFill>
        <p:spPr>
          <a:xfrm>
            <a:off x="6402332" y="5473210"/>
            <a:ext cx="5380712" cy="1143160"/>
          </a:xfrm>
          <a:prstGeom prst="rect"/>
        </p:spPr>
      </p:pic>
      <p:sp>
        <p:nvSpPr>
          <p:cNvPr id="1048635" name="TextBox 18"/>
          <p:cNvSpPr txBox="1"/>
          <p:nvPr/>
        </p:nvSpPr>
        <p:spPr>
          <a:xfrm>
            <a:off x="5489133" y="4959695"/>
            <a:ext cx="6202016" cy="369332"/>
          </a:xfrm>
          <a:prstGeom prst="rect"/>
          <a:noFill/>
        </p:spPr>
        <p:txBody>
          <a:bodyPr wrap="square">
            <a:spAutoFit/>
          </a:bodyPr>
          <a:p>
            <a:pPr algn="ctr"/>
            <a:r>
              <a:rPr dirty="0" sz="1800" lang="en-IN">
                <a:solidFill>
                  <a:srgbClr val="E6F589"/>
                </a:solidFill>
              </a:rPr>
              <a:t>Navigation Bars</a:t>
            </a:r>
            <a:endParaRPr dirty="0" sz="1800" lang="en-US">
              <a:solidFill>
                <a:srgbClr val="E6F589"/>
              </a:solidFill>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sp>
        <p:nvSpPr>
          <p:cNvPr id="1048636" name="TextBox 6"/>
          <p:cNvSpPr txBox="1"/>
          <p:nvPr/>
        </p:nvSpPr>
        <p:spPr>
          <a:xfrm>
            <a:off x="68468" y="743415"/>
            <a:ext cx="4596809" cy="369332"/>
          </a:xfrm>
          <a:prstGeom prst="rect"/>
          <a:noFill/>
        </p:spPr>
        <p:txBody>
          <a:bodyPr wrap="square">
            <a:spAutoFit/>
          </a:bodyPr>
          <a:p>
            <a:pPr algn="ctr"/>
            <a:r>
              <a:rPr dirty="0" lang="en-IN">
                <a:solidFill>
                  <a:srgbClr val="E6F589"/>
                </a:solidFill>
              </a:rPr>
              <a:t>Previous and Next Buttons</a:t>
            </a:r>
            <a:endParaRPr dirty="0" sz="1800" lang="en-US">
              <a:solidFill>
                <a:srgbClr val="E6F589"/>
              </a:solidFill>
            </a:endParaRPr>
          </a:p>
        </p:txBody>
      </p:sp>
      <p:pic>
        <p:nvPicPr>
          <p:cNvPr id="2097162" name="Picture 8"/>
          <p:cNvPicPr>
            <a:picLocks noChangeAspect="1"/>
          </p:cNvPicPr>
          <p:nvPr/>
        </p:nvPicPr>
        <p:blipFill>
          <a:blip xmlns:r="http://schemas.openxmlformats.org/officeDocument/2006/relationships" r:embed="rId1"/>
          <a:stretch>
            <a:fillRect/>
          </a:stretch>
        </p:blipFill>
        <p:spPr>
          <a:xfrm>
            <a:off x="693812" y="1606498"/>
            <a:ext cx="1048738" cy="1019317"/>
          </a:xfrm>
          <a:prstGeom prst="rect"/>
        </p:spPr>
      </p:pic>
      <p:pic>
        <p:nvPicPr>
          <p:cNvPr id="2097163" name="Picture 10"/>
          <p:cNvPicPr>
            <a:picLocks noChangeAspect="1"/>
          </p:cNvPicPr>
          <p:nvPr/>
        </p:nvPicPr>
        <p:blipFill>
          <a:blip xmlns:r="http://schemas.openxmlformats.org/officeDocument/2006/relationships" r:embed="rId2"/>
          <a:stretch>
            <a:fillRect/>
          </a:stretch>
        </p:blipFill>
        <p:spPr>
          <a:xfrm>
            <a:off x="2965060" y="1606498"/>
            <a:ext cx="1048739" cy="1019317"/>
          </a:xfrm>
          <a:prstGeom prst="rect"/>
        </p:spPr>
      </p:pic>
      <p:pic>
        <p:nvPicPr>
          <p:cNvPr id="2097164" name="Picture 12"/>
          <p:cNvPicPr>
            <a:picLocks noChangeAspect="1"/>
          </p:cNvPicPr>
          <p:nvPr/>
        </p:nvPicPr>
        <p:blipFill>
          <a:blip xmlns:r="http://schemas.openxmlformats.org/officeDocument/2006/relationships" r:embed="rId3"/>
          <a:stretch>
            <a:fillRect/>
          </a:stretch>
        </p:blipFill>
        <p:spPr>
          <a:xfrm>
            <a:off x="405780" y="3964354"/>
            <a:ext cx="3922186" cy="2282181"/>
          </a:xfrm>
          <a:prstGeom prst="rect"/>
        </p:spPr>
      </p:pic>
      <p:sp>
        <p:nvSpPr>
          <p:cNvPr id="1048637" name="TextBox 14"/>
          <p:cNvSpPr txBox="1"/>
          <p:nvPr/>
        </p:nvSpPr>
        <p:spPr>
          <a:xfrm>
            <a:off x="621804" y="3244332"/>
            <a:ext cx="3285092" cy="369332"/>
          </a:xfrm>
          <a:prstGeom prst="rect"/>
          <a:noFill/>
        </p:spPr>
        <p:txBody>
          <a:bodyPr wrap="square">
            <a:spAutoFit/>
          </a:bodyPr>
          <a:p>
            <a:pPr algn="ctr"/>
            <a:r>
              <a:rPr dirty="0" lang="en-IN">
                <a:solidFill>
                  <a:srgbClr val="E6F589"/>
                </a:solidFill>
              </a:rPr>
              <a:t>Image slider</a:t>
            </a:r>
            <a:endParaRPr dirty="0" sz="1800" lang="en-US">
              <a:solidFill>
                <a:srgbClr val="E6F589"/>
              </a:solidFill>
            </a:endParaRPr>
          </a:p>
        </p:txBody>
      </p:sp>
      <p:cxnSp>
        <p:nvCxnSpPr>
          <p:cNvPr id="3145730" name="Straight Connector 17"/>
          <p:cNvCxnSpPr>
            <a:cxnSpLocks/>
          </p:cNvCxnSpPr>
          <p:nvPr/>
        </p:nvCxnSpPr>
        <p:spPr>
          <a:xfrm>
            <a:off x="4726260" y="812111"/>
            <a:ext cx="0" cy="5603109"/>
          </a:xfrm>
          <a:prstGeom prst="line"/>
          <a:ln>
            <a:solidFill>
              <a:schemeClr val="tx1"/>
            </a:solidFill>
          </a:ln>
        </p:spPr>
        <p:style>
          <a:lnRef idx="1">
            <a:schemeClr val="accent1"/>
          </a:lnRef>
          <a:fillRef idx="0">
            <a:schemeClr val="accent1"/>
          </a:fillRef>
          <a:effectRef idx="0">
            <a:schemeClr val="accent1"/>
          </a:effectRef>
          <a:fontRef idx="minor">
            <a:schemeClr val="tx1"/>
          </a:fontRef>
        </p:style>
      </p:cxnSp>
      <p:sp>
        <p:nvSpPr>
          <p:cNvPr id="1048638" name="TextBox 21"/>
          <p:cNvSpPr txBox="1"/>
          <p:nvPr/>
        </p:nvSpPr>
        <p:spPr>
          <a:xfrm>
            <a:off x="5124555" y="701269"/>
            <a:ext cx="6473686" cy="646331"/>
          </a:xfrm>
          <a:prstGeom prst="rect"/>
          <a:noFill/>
        </p:spPr>
        <p:txBody>
          <a:bodyPr wrap="square">
            <a:spAutoFit/>
          </a:bodyPr>
          <a:p>
            <a:pPr algn="ctr"/>
            <a:r>
              <a:rPr dirty="0" lang="en-IN">
                <a:solidFill>
                  <a:srgbClr val="E6F589"/>
                </a:solidFill>
              </a:rPr>
              <a:t>Demo video of the project </a:t>
            </a:r>
          </a:p>
          <a:p>
            <a:pPr algn="ctr"/>
            <a:r>
              <a:rPr dirty="0" lang="en-IN">
                <a:solidFill>
                  <a:srgbClr val="E6F589"/>
                </a:solidFill>
              </a:rPr>
              <a:t>( Hover on the video and click on the play Button )</a:t>
            </a:r>
            <a:endParaRPr dirty="0" sz="1800" lang="en-US">
              <a:solidFill>
                <a:srgbClr val="E6F589"/>
              </a:solidFill>
            </a:endParaRPr>
          </a:p>
        </p:txBody>
      </p:sp>
      <p:sp>
        <p:nvSpPr>
          <p:cNvPr id="1048639" name="Arrow: Up 1"/>
          <p:cNvSpPr/>
          <p:nvPr/>
        </p:nvSpPr>
        <p:spPr>
          <a:xfrm>
            <a:off x="7926557" y="5766205"/>
            <a:ext cx="432047" cy="396044"/>
          </a:xfrm>
          <a:prstGeom prst="upArrow"/>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anchor="ctr" rtlCol="0"/>
          <a:p>
            <a:pPr algn="ctr"/>
            <a:endParaRPr lang="en-US"/>
          </a:p>
        </p:txBody>
      </p:sp>
      <p:sp>
        <p:nvSpPr>
          <p:cNvPr id="1048640" name="TextBox 3"/>
          <p:cNvSpPr txBox="1"/>
          <p:nvPr/>
        </p:nvSpPr>
        <p:spPr>
          <a:xfrm>
            <a:off x="8361398" y="5850591"/>
            <a:ext cx="1249388" cy="369332"/>
          </a:xfrm>
          <a:prstGeom prst="rect"/>
          <a:noFill/>
        </p:spPr>
        <p:txBody>
          <a:bodyPr wrap="square">
            <a:spAutoFit/>
          </a:bodyPr>
          <a:p>
            <a:r>
              <a:rPr dirty="0" lang="en-IN"/>
              <a:t>Video</a:t>
            </a:r>
            <a:endParaRPr dirty="0" lang="en-US"/>
          </a:p>
        </p:txBody>
      </p:sp>
      <p:pic>
        <p:nvPicPr>
          <p:cNvPr id="2097167" name=""/>
          <p:cNvPicPr>
            <a:picLocks/>
          </p:cNvPicPr>
          <p:nvPr>
            <a:videoFile r:link="rId4"/>
            <p:extLst>
              <p:ext uri="{DAA4B4D4-6D71-4841-9C94-3DE7FCFB9230}">
                <p14:media xmlns:p14="http://schemas.microsoft.com/office/powerpoint/2010/main" r:embed="rId5"/>
              </p:ext>
            </p:extLst>
          </p:nvPr>
        </p:nvPicPr>
        <p:blipFill>
          <a:blip xmlns:r="http://schemas.openxmlformats.org/officeDocument/2006/relationships" r:embed="rId6"/>
          <a:stretch>
            <a:fillRect/>
          </a:stretch>
        </p:blipFill>
        <p:spPr>
          <a:xfrm rot="0">
            <a:off x="5274605" y="1899147"/>
            <a:ext cx="6379854" cy="3542616"/>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timing>
    <p:tnLst>
      <p:par>
        <p:cTn dur="indefinite" id="1" nodeType="tmRoot" restart="never">
          <p:childTnLst>
            <p:seq concurrent="1" nextAc="seek">
              <p:cTn evtFilter="cancelBubble" fill="hold" id="2" nodeType="interactiveSeq" restart="whenNotActive">
                <p:stCondLst>
                  <p:cond evt="onClick" delay="0">
                    <p:tgtEl>
                      <p:spTgt spid="2097167"/>
                    </p:tgtEl>
                  </p:cond>
                </p:stCondLst>
                <p:endSync evt="end" delay="0">
                  <p:rtn val="all"/>
                </p:endSync>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type="call" cmd="playFrom(0.0)">
                                      <p:cBhvr additive="base">
                                        <p:cTn dur="1" fill="hold" id="6"/>
                                        <p:tgtEl>
                                          <p:spTgt spid="2097167"/>
                                        </p:tgtEl>
                                      </p:cBhvr>
                                    </p:cmd>
                                  </p:childTnLst>
                                </p:cTn>
                              </p:par>
                            </p:childTnLst>
                          </p:cTn>
                        </p:par>
                      </p:childTnLst>
                    </p:cTn>
                  </p:par>
                </p:childTnLst>
              </p:cTn>
              <p:nextCondLst>
                <p:cond evt="onClick" delay="0">
                  <p:tgtEl>
                    <p:spTgt spid="2097167"/>
                  </p:tgtEl>
                </p:cond>
              </p:nextCondLst>
            </p:seq>
            <p:video fullScrn="0">
              <p:cMediaNode vol="50000">
                <p:cTn display="1" fill="hold" id="7">
                  <p:stCondLst>
                    <p:cond delay="indefinite"/>
                  </p:stCondLst>
                  <p:endCondLst>
                    <p:cond evt="onNext">
                      <p:tgtEl>
                        <p:sldTgt/>
                      </p:tgtEl>
                    </p:cond>
                    <p:cond evt="onPrev">
                      <p:tgtEl>
                        <p:sldTgt/>
                      </p:tgtEl>
                    </p:cond>
                  </p:endCondLst>
                </p:cTn>
                <p:tgtEl>
                  <p:spTgt spid="2097167"/>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sp>
        <p:nvSpPr>
          <p:cNvPr id="1048641" name="TextBox 1"/>
          <p:cNvSpPr txBox="1"/>
          <p:nvPr/>
        </p:nvSpPr>
        <p:spPr>
          <a:xfrm>
            <a:off x="2782044" y="193748"/>
            <a:ext cx="6096000" cy="461665"/>
          </a:xfrm>
          <a:prstGeom prst="rect"/>
          <a:noFill/>
        </p:spPr>
        <p:txBody>
          <a:bodyPr wrap="square">
            <a:spAutoFit/>
          </a:bodyPr>
          <a:p>
            <a:pPr algn="ctr"/>
            <a:r>
              <a:rPr dirty="0" sz="2400" lang="en-IN" u="sng"/>
              <a:t>COUNTDOWN TIMER</a:t>
            </a:r>
            <a:endParaRPr dirty="0" sz="2400" lang="en-US" u="sng"/>
          </a:p>
        </p:txBody>
      </p:sp>
      <p:sp>
        <p:nvSpPr>
          <p:cNvPr id="1048642" name="TextBox 2"/>
          <p:cNvSpPr txBox="1"/>
          <p:nvPr/>
        </p:nvSpPr>
        <p:spPr>
          <a:xfrm>
            <a:off x="-313284" y="1052736"/>
            <a:ext cx="3359696" cy="461665"/>
          </a:xfrm>
          <a:prstGeom prst="rect"/>
          <a:noFill/>
        </p:spPr>
        <p:txBody>
          <a:bodyPr wrap="square">
            <a:spAutoFit/>
          </a:bodyPr>
          <a:p>
            <a:pPr algn="ctr"/>
            <a:r>
              <a:rPr dirty="0" sz="2400" lang="en-IN">
                <a:solidFill>
                  <a:schemeClr val="tx2">
                    <a:lumMod val="90000"/>
                  </a:schemeClr>
                </a:solidFill>
              </a:rPr>
              <a:t>Introduction:</a:t>
            </a:r>
            <a:endParaRPr dirty="0" sz="2400" lang="en-US">
              <a:solidFill>
                <a:schemeClr val="tx2">
                  <a:lumMod val="90000"/>
                </a:schemeClr>
              </a:solidFill>
            </a:endParaRPr>
          </a:p>
        </p:txBody>
      </p:sp>
      <p:sp>
        <p:nvSpPr>
          <p:cNvPr id="1048643" name="TextBox 3"/>
          <p:cNvSpPr txBox="1"/>
          <p:nvPr/>
        </p:nvSpPr>
        <p:spPr>
          <a:xfrm>
            <a:off x="1557908" y="1537930"/>
            <a:ext cx="9613068" cy="1463041"/>
          </a:xfrm>
          <a:prstGeom prst="rect"/>
          <a:noFill/>
        </p:spPr>
        <p:txBody>
          <a:bodyPr wrap="square">
            <a:spAutoFit/>
          </a:bodyPr>
          <a:p>
            <a:pPr indent="0" marL="0">
              <a:lnSpc>
                <a:spcPct val="150000"/>
              </a:lnSpc>
              <a:buNone/>
            </a:pPr>
            <a:r>
              <a:rPr dirty="0" sz="2000" lang="en-IN"/>
              <a:t>This web development project the countdown timer is formulated with the help of HTML, CSS and JavaScript. The timer allows users to set a specific date and time in future and then it displays the remaining time in days, hours, minutes, seconds.</a:t>
            </a:r>
            <a:endParaRPr dirty="0" sz="2000" lang="en-US"/>
          </a:p>
        </p:txBody>
      </p:sp>
      <p:sp>
        <p:nvSpPr>
          <p:cNvPr id="1048644" name="TextBox 4"/>
          <p:cNvSpPr txBox="1"/>
          <p:nvPr/>
        </p:nvSpPr>
        <p:spPr>
          <a:xfrm>
            <a:off x="-458316" y="3573016"/>
            <a:ext cx="7272808" cy="461665"/>
          </a:xfrm>
          <a:prstGeom prst="rect"/>
          <a:noFill/>
        </p:spPr>
        <p:txBody>
          <a:bodyPr wrap="square">
            <a:spAutoFit/>
          </a:bodyPr>
          <a:p>
            <a:pPr algn="ctr"/>
            <a:r>
              <a:rPr dirty="0" sz="2400" lang="en-IN">
                <a:solidFill>
                  <a:schemeClr val="tx2">
                    <a:lumMod val="90000"/>
                  </a:schemeClr>
                </a:solidFill>
              </a:rPr>
              <a:t>Techniques used to develop the project:</a:t>
            </a:r>
            <a:endParaRPr dirty="0" sz="2400" lang="en-US">
              <a:solidFill>
                <a:schemeClr val="tx2">
                  <a:lumMod val="90000"/>
                </a:schemeClr>
              </a:solidFill>
            </a:endParaRPr>
          </a:p>
        </p:txBody>
      </p:sp>
      <p:sp>
        <p:nvSpPr>
          <p:cNvPr id="1048645" name="TextBox 5"/>
          <p:cNvSpPr txBox="1"/>
          <p:nvPr/>
        </p:nvSpPr>
        <p:spPr>
          <a:xfrm>
            <a:off x="206896" y="4073078"/>
            <a:ext cx="2592288" cy="461665"/>
          </a:xfrm>
          <a:prstGeom prst="rect"/>
          <a:noFill/>
        </p:spPr>
        <p:txBody>
          <a:bodyPr wrap="square">
            <a:spAutoFit/>
          </a:bodyPr>
          <a:p>
            <a:pPr algn="ctr"/>
            <a:r>
              <a:rPr dirty="0" sz="2400" lang="en-IN">
                <a:solidFill>
                  <a:srgbClr val="E6F589"/>
                </a:solidFill>
              </a:rPr>
              <a:t>HTML Structure</a:t>
            </a:r>
            <a:r>
              <a:rPr dirty="0" sz="2400" lang="en-IN">
                <a:solidFill>
                  <a:srgbClr val="FFFF00"/>
                </a:solidFill>
              </a:rPr>
              <a:t>:</a:t>
            </a:r>
            <a:endParaRPr dirty="0" sz="2400" lang="en-US">
              <a:solidFill>
                <a:srgbClr val="FFFF00"/>
              </a:solidFill>
            </a:endParaRPr>
          </a:p>
        </p:txBody>
      </p:sp>
      <p:sp>
        <p:nvSpPr>
          <p:cNvPr id="1048646" name="TextBox 7"/>
          <p:cNvSpPr txBox="1"/>
          <p:nvPr/>
        </p:nvSpPr>
        <p:spPr>
          <a:xfrm>
            <a:off x="1557908" y="4560937"/>
            <a:ext cx="7984096" cy="548640"/>
          </a:xfrm>
          <a:prstGeom prst="rect"/>
          <a:noFill/>
        </p:spPr>
        <p:txBody>
          <a:bodyPr wrap="square">
            <a:spAutoFit/>
          </a:bodyPr>
          <a:p>
            <a:pPr indent="-342900" marL="342900">
              <a:lnSpc>
                <a:spcPct val="150000"/>
              </a:lnSpc>
              <a:buFont typeface="Arial" panose="020B0604020202020204" pitchFamily="34" charset="0"/>
              <a:buChar char="•"/>
            </a:pPr>
            <a:r>
              <a:rPr dirty="0" sz="2000" lang="en-IN"/>
              <a:t>The basic structure include following things</a:t>
            </a:r>
          </a:p>
        </p:txBody>
      </p:sp>
      <p:sp>
        <p:nvSpPr>
          <p:cNvPr id="1048647" name="TextBox 9"/>
          <p:cNvSpPr txBox="1"/>
          <p:nvPr/>
        </p:nvSpPr>
        <p:spPr>
          <a:xfrm>
            <a:off x="2930456" y="5085601"/>
            <a:ext cx="6327912" cy="1463040"/>
          </a:xfrm>
          <a:prstGeom prst="rect"/>
          <a:noFill/>
        </p:spPr>
        <p:txBody>
          <a:bodyPr wrap="square">
            <a:spAutoFit/>
          </a:bodyPr>
          <a:p>
            <a:pPr indent="-457200" marL="457200">
              <a:lnSpc>
                <a:spcPct val="150000"/>
              </a:lnSpc>
              <a:buFont typeface="+mj-lt"/>
              <a:buAutoNum type="arabicPeriod"/>
            </a:pPr>
            <a:r>
              <a:rPr dirty="0" sz="2000" lang="en-IN"/>
              <a:t>A title section</a:t>
            </a:r>
          </a:p>
          <a:p>
            <a:pPr indent="-457200" marL="457200">
              <a:lnSpc>
                <a:spcPct val="150000"/>
              </a:lnSpc>
              <a:buFont typeface="+mj-lt"/>
              <a:buAutoNum type="arabicPeriod"/>
            </a:pPr>
            <a:r>
              <a:rPr dirty="0" sz="2000" lang="en-IN"/>
              <a:t>Input fields for users to set the target date &amp; time</a:t>
            </a:r>
          </a:p>
          <a:p>
            <a:pPr indent="-457200" marL="457200">
              <a:lnSpc>
                <a:spcPct val="150000"/>
              </a:lnSpc>
              <a:buFont typeface="+mj-lt"/>
              <a:buAutoNum type="arabicPeriod"/>
            </a:pPr>
            <a:r>
              <a:rPr dirty="0" sz="2000" lang="en-IN"/>
              <a:t>Calculate button to initiate the countdown</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648" name="TextBox 2"/>
          <p:cNvSpPr txBox="1"/>
          <p:nvPr/>
        </p:nvSpPr>
        <p:spPr>
          <a:xfrm>
            <a:off x="2277988" y="116632"/>
            <a:ext cx="8424936" cy="1005839"/>
          </a:xfrm>
          <a:prstGeom prst="rect"/>
          <a:noFill/>
        </p:spPr>
        <p:txBody>
          <a:bodyPr wrap="square">
            <a:spAutoFit/>
          </a:bodyPr>
          <a:p>
            <a:pPr>
              <a:lnSpc>
                <a:spcPct val="150000"/>
              </a:lnSpc>
            </a:pPr>
            <a:r>
              <a:rPr dirty="0" sz="2000" lang="en-IN"/>
              <a:t>4. Stop and Reset button to stop and reset the countdown timer.</a:t>
            </a:r>
          </a:p>
          <a:p>
            <a:pPr>
              <a:lnSpc>
                <a:spcPct val="150000"/>
              </a:lnSpc>
            </a:pPr>
            <a:r>
              <a:rPr dirty="0" sz="2000" lang="en-IN"/>
              <a:t>5.  An area to display the remaining days , hours, minutes, seconds.</a:t>
            </a:r>
          </a:p>
        </p:txBody>
      </p:sp>
      <p:sp>
        <p:nvSpPr>
          <p:cNvPr id="1048649" name="TextBox 4"/>
          <p:cNvSpPr txBox="1"/>
          <p:nvPr/>
        </p:nvSpPr>
        <p:spPr>
          <a:xfrm>
            <a:off x="-242292" y="1196752"/>
            <a:ext cx="2833564" cy="461665"/>
          </a:xfrm>
          <a:prstGeom prst="rect"/>
          <a:noFill/>
        </p:spPr>
        <p:txBody>
          <a:bodyPr wrap="square">
            <a:spAutoFit/>
          </a:bodyPr>
          <a:p>
            <a:pPr algn="ctr"/>
            <a:r>
              <a:rPr dirty="0" sz="2400" lang="en-IN">
                <a:solidFill>
                  <a:srgbClr val="E6F589"/>
                </a:solidFill>
              </a:rPr>
              <a:t>CSS styling</a:t>
            </a:r>
            <a:endParaRPr dirty="0" sz="2400" lang="en-US">
              <a:solidFill>
                <a:srgbClr val="E6F589"/>
              </a:solidFill>
            </a:endParaRPr>
          </a:p>
        </p:txBody>
      </p:sp>
      <p:sp>
        <p:nvSpPr>
          <p:cNvPr id="1048650" name="TextBox 6"/>
          <p:cNvSpPr txBox="1"/>
          <p:nvPr/>
        </p:nvSpPr>
        <p:spPr>
          <a:xfrm>
            <a:off x="1629916" y="1778402"/>
            <a:ext cx="10297144" cy="1463039"/>
          </a:xfrm>
          <a:prstGeom prst="rect"/>
          <a:noFill/>
        </p:spPr>
        <p:txBody>
          <a:bodyPr wrap="square">
            <a:spAutoFit/>
          </a:bodyPr>
          <a:p>
            <a:pPr indent="-342900" marL="342900">
              <a:lnSpc>
                <a:spcPct val="150000"/>
              </a:lnSpc>
              <a:buFont typeface="Arial" panose="020B0604020202020204" pitchFamily="34" charset="0"/>
              <a:buChar char="•"/>
            </a:pPr>
            <a:r>
              <a:rPr dirty="0" sz="2000" lang="en-IN"/>
              <a:t>Style.css file make this countdown timer interactive and visually appealing.</a:t>
            </a:r>
          </a:p>
          <a:p>
            <a:pPr indent="-342900" marL="342900">
              <a:lnSpc>
                <a:spcPct val="150000"/>
              </a:lnSpc>
              <a:buFont typeface="Arial" panose="020B0604020202020204" pitchFamily="34" charset="0"/>
              <a:buChar char="•"/>
            </a:pPr>
            <a:r>
              <a:rPr dirty="0" sz="2000" lang="en-IN"/>
              <a:t>The font-size, colour and background properties are customized here.</a:t>
            </a:r>
          </a:p>
          <a:p>
            <a:pPr indent="-342900" marL="342900">
              <a:lnSpc>
                <a:spcPct val="150000"/>
              </a:lnSpc>
              <a:buFont typeface="Arial" panose="020B0604020202020204" pitchFamily="34" charset="0"/>
              <a:buChar char="•"/>
            </a:pPr>
            <a:r>
              <a:rPr dirty="0" sz="2000" lang="en-IN"/>
              <a:t>Thus this provides user interaction to countdown timer.</a:t>
            </a:r>
            <a:endParaRPr dirty="0" sz="2000" lang="en-US"/>
          </a:p>
        </p:txBody>
      </p:sp>
      <p:sp>
        <p:nvSpPr>
          <p:cNvPr id="1048651" name="TextBox 10"/>
          <p:cNvSpPr txBox="1"/>
          <p:nvPr/>
        </p:nvSpPr>
        <p:spPr>
          <a:xfrm>
            <a:off x="117748" y="3320186"/>
            <a:ext cx="3942960" cy="461665"/>
          </a:xfrm>
          <a:prstGeom prst="rect"/>
          <a:noFill/>
        </p:spPr>
        <p:txBody>
          <a:bodyPr wrap="square">
            <a:spAutoFit/>
          </a:bodyPr>
          <a:p>
            <a:pPr algn="ctr"/>
            <a:r>
              <a:rPr dirty="0" sz="2400" lang="en-IN">
                <a:solidFill>
                  <a:srgbClr val="E6F589"/>
                </a:solidFill>
              </a:rPr>
              <a:t>JavaScript Functionality</a:t>
            </a:r>
            <a:endParaRPr dirty="0" sz="2400" lang="en-US">
              <a:solidFill>
                <a:srgbClr val="E6F589"/>
              </a:solidFill>
            </a:endParaRPr>
          </a:p>
        </p:txBody>
      </p:sp>
      <p:sp>
        <p:nvSpPr>
          <p:cNvPr id="1048652" name="TextBox 12"/>
          <p:cNvSpPr txBox="1"/>
          <p:nvPr/>
        </p:nvSpPr>
        <p:spPr>
          <a:xfrm>
            <a:off x="1629916" y="3901836"/>
            <a:ext cx="10081120" cy="2834640"/>
          </a:xfrm>
          <a:prstGeom prst="rect"/>
          <a:noFill/>
        </p:spPr>
        <p:txBody>
          <a:bodyPr wrap="square">
            <a:spAutoFit/>
          </a:bodyPr>
          <a:p>
            <a:pPr indent="-342900" marL="342900">
              <a:lnSpc>
                <a:spcPct val="150000"/>
              </a:lnSpc>
              <a:buFont typeface="Arial" panose="020B0604020202020204" pitchFamily="34" charset="0"/>
              <a:buChar char="•"/>
            </a:pPr>
            <a:r>
              <a:rPr dirty="0" sz="2000" lang="en-IN"/>
              <a:t>When user provides date and time using input fields it is collected and validated  using Java script.</a:t>
            </a:r>
          </a:p>
          <a:p>
            <a:pPr indent="-342900" marL="342900">
              <a:lnSpc>
                <a:spcPct val="150000"/>
              </a:lnSpc>
              <a:buFont typeface="Arial" panose="020B0604020202020204" pitchFamily="34" charset="0"/>
              <a:buChar char="•"/>
            </a:pPr>
            <a:r>
              <a:rPr dirty="0" sz="2000" lang="en-IN"/>
              <a:t>When the “ calculate “ button is clicked the countdown timer is started.</a:t>
            </a:r>
          </a:p>
          <a:p>
            <a:pPr indent="-342900" marL="342900">
              <a:lnSpc>
                <a:spcPct val="150000"/>
              </a:lnSpc>
              <a:buFont typeface="Arial" panose="020B0604020202020204" pitchFamily="34" charset="0"/>
              <a:buChar char="•"/>
            </a:pPr>
            <a:r>
              <a:rPr dirty="0" sz="2000" lang="en-IN"/>
              <a:t>Before starting the timer the remaining time to be displayed is calculated first.</a:t>
            </a:r>
          </a:p>
          <a:p>
            <a:pPr indent="-342900" marL="342900">
              <a:lnSpc>
                <a:spcPct val="150000"/>
              </a:lnSpc>
              <a:buFont typeface="Arial" panose="020B0604020202020204" pitchFamily="34" charset="0"/>
              <a:buChar char="•"/>
            </a:pPr>
            <a:r>
              <a:rPr dirty="0" sz="2000" lang="en-IN"/>
              <a:t>The  exceptions like incorrect date &amp; time format and date &amp; time in the past is handled using </a:t>
            </a:r>
            <a:r>
              <a:rPr dirty="0" sz="2000" lang="en-IN" err="1"/>
              <a:t>isNAN</a:t>
            </a:r>
            <a:r>
              <a:rPr dirty="0" sz="2000" lang="en-IN"/>
              <a:t>() and checking for the negative values respectively.</a:t>
            </a:r>
            <a:endParaRPr dirty="0" sz="20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lastClr="000000" val="windowText"/>
      </a:dk1>
      <a:lt1>
        <a:sysClr lastClr="FFFFFF" val="window"/>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r="5400000" dist="38100" rotWithShape="0" sy="96000">
              <a:srgbClr val="000000">
                <a:alpha val="54000"/>
              </a:srgbClr>
            </a:outerShdw>
          </a:effectLst>
        </a:effectStyle>
        <a:effectStyle>
          <a:effectLst>
            <a:outerShdw algn="ctr" blurRad="76200" dir="5400000" dist="38100" rotWithShape="0">
              <a:srgbClr val="000000">
                <a:alpha val="76000"/>
              </a:srgbClr>
            </a:outerShdw>
          </a:effectLst>
          <a:scene3d>
            <a:camera prst="orthographicFront">
              <a:rot lat="0" lon="0" rev="0"/>
            </a:camera>
            <a:lightRig dir="t" rig="balanced"/>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fillRect/>
          </a:stretch>
        </a:blipFill>
      </a:bgFillStyleLst>
    </a:fmtScheme>
  </a:themeElements>
</a:theme>
</file>

<file path=ppt/theme/theme2.xml><?xml version="1.0" encoding="utf-8"?>
<a:theme xmlns:a="http://schemas.openxmlformats.org/drawingml/2006/main" name="Office Theme">
  <a:themeElements>
    <a:clrScheme name="Digital Blue Tunnel">
      <a:dk1>
        <a:srgbClr val="000000"/>
      </a:dk1>
      <a:lt1>
        <a:sysClr lastClr="FFFFFF" val="window"/>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Theme">
  <a:themeElements>
    <a:clrScheme name="Digital Blue Tunnel">
      <a:dk1>
        <a:srgbClr val="000000"/>
      </a:dk1>
      <a:lt1>
        <a:sysClr lastClr="FFFFFF" val="window"/>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creator>dharshini raja</dc:creator>
  <cp:lastModifiedBy>dharshini raja</cp:lastModifiedBy>
  <dcterms:created xsi:type="dcterms:W3CDTF">2024-08-03T19:30:26Z</dcterms:created>
  <dcterms:modified xsi:type="dcterms:W3CDTF">2024-08-07T14:43:20Z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ICV">
    <vt:lpwstr>788db45b56c749e1b298ebdb782103ae</vt:lpwstr>
  </property>
</Properties>
</file>